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x="18288000" cy="10287000"/>
  <p:notesSz cx="6858000" cy="9144000"/>
  <p:embeddedFontLst>
    <p:embeddedFont>
      <p:font typeface="Big Shoulders Display Bold" charset="1" panose="00000000000000000000"/>
      <p:regular r:id="rId15"/>
    </p:embeddedFont>
    <p:embeddedFont>
      <p:font typeface="League Spartan" charset="1" panose="00000800000000000000"/>
      <p:regular r:id="rId16"/>
    </p:embeddedFont>
    <p:embeddedFont>
      <p:font typeface="Chewy" charset="1" panose="02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7.png" Type="http://schemas.openxmlformats.org/officeDocument/2006/relationships/image"/><Relationship Id="rId12" Target="../media/image18.svg" Type="http://schemas.openxmlformats.org/officeDocument/2006/relationships/image"/><Relationship Id="rId13" Target="../media/image10.png" Type="http://schemas.openxmlformats.org/officeDocument/2006/relationships/image"/><Relationship Id="rId14" Target="../media/image11.svg" Type="http://schemas.openxmlformats.org/officeDocument/2006/relationships/image"/><Relationship Id="rId15" Target="../media/image16.png" Type="http://schemas.openxmlformats.org/officeDocument/2006/relationships/image"/><Relationship Id="rId16" Target="../media/image19.png" Type="http://schemas.openxmlformats.org/officeDocument/2006/relationships/image"/><Relationship Id="rId17" Target="../media/image2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21.pn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14" Target="../media/image22.png" Type="http://schemas.openxmlformats.org/officeDocument/2006/relationships/image"/><Relationship Id="rId15" Target="../media/image23.svg" Type="http://schemas.openxmlformats.org/officeDocument/2006/relationships/image"/><Relationship Id="rId16" Target="../media/image24.png" Type="http://schemas.openxmlformats.org/officeDocument/2006/relationships/image"/><Relationship Id="rId17" Target="../media/image25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28.png" Type="http://schemas.openxmlformats.org/officeDocument/2006/relationships/image"/><Relationship Id="rId16" Target="../media/image29.svg" Type="http://schemas.openxmlformats.org/officeDocument/2006/relationships/image"/><Relationship Id="rId17" Target="../media/image30.png" Type="http://schemas.openxmlformats.org/officeDocument/2006/relationships/image"/><Relationship Id="rId18" Target="../media/image31.png" Type="http://schemas.openxmlformats.org/officeDocument/2006/relationships/image"/><Relationship Id="rId19" Target="../media/image32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33.png" Type="http://schemas.openxmlformats.org/officeDocument/2006/relationships/image"/><Relationship Id="rId14" Target="../media/image34.svg" Type="http://schemas.openxmlformats.org/officeDocument/2006/relationships/image"/><Relationship Id="rId15" Target="../media/image35.png" Type="http://schemas.openxmlformats.org/officeDocument/2006/relationships/image"/><Relationship Id="rId16" Target="../media/image36.svg" Type="http://schemas.openxmlformats.org/officeDocument/2006/relationships/image"/><Relationship Id="rId17" Target="../media/image37.png" Type="http://schemas.openxmlformats.org/officeDocument/2006/relationships/image"/><Relationship Id="rId18" Target="../media/image38.svg" Type="http://schemas.openxmlformats.org/officeDocument/2006/relationships/image"/><Relationship Id="rId19" Target="../media/image39.png" Type="http://schemas.openxmlformats.org/officeDocument/2006/relationships/image"/><Relationship Id="rId2" Target="../media/image1.png" Type="http://schemas.openxmlformats.org/officeDocument/2006/relationships/image"/><Relationship Id="rId20" Target="../media/image40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41.png" Type="http://schemas.openxmlformats.org/officeDocument/2006/relationships/image"/><Relationship Id="rId14" Target="../media/image42.svg" Type="http://schemas.openxmlformats.org/officeDocument/2006/relationships/image"/><Relationship Id="rId15" Target="../media/image43.png" Type="http://schemas.openxmlformats.org/officeDocument/2006/relationships/image"/><Relationship Id="rId16" Target="../media/image44.png" Type="http://schemas.openxmlformats.org/officeDocument/2006/relationships/image"/><Relationship Id="rId17" Target="../media/image45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46.jpeg" Type="http://schemas.openxmlformats.org/officeDocument/2006/relationships/image"/><Relationship Id="rId14" Target="../media/VAG55zaUjZI.mp4" Type="http://schemas.openxmlformats.org/officeDocument/2006/relationships/video"/><Relationship Id="rId15" Target="../media/VAG55zaUjZI.mp4" Type="http://schemas.microsoft.com/office/2007/relationships/media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47.png" Type="http://schemas.openxmlformats.org/officeDocument/2006/relationships/image"/><Relationship Id="rId14" Target="../media/image48.svg" Type="http://schemas.openxmlformats.org/officeDocument/2006/relationships/image"/><Relationship Id="rId15" Target="../media/image49.png" Type="http://schemas.openxmlformats.org/officeDocument/2006/relationships/image"/><Relationship Id="rId16" Target="../media/image50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6.pn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8A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000500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5094" y="533654"/>
            <a:ext cx="17194962" cy="1667798"/>
            <a:chOff x="0" y="0"/>
            <a:chExt cx="4274726" cy="41462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4726" cy="414620"/>
            </a:xfrm>
            <a:custGeom>
              <a:avLst/>
              <a:gdLst/>
              <a:ahLst/>
              <a:cxnLst/>
              <a:rect r="r" b="b" t="t" l="l"/>
              <a:pathLst>
                <a:path h="414620" w="4274726">
                  <a:moveTo>
                    <a:pt x="16659" y="0"/>
                  </a:moveTo>
                  <a:lnTo>
                    <a:pt x="4258067" y="0"/>
                  </a:lnTo>
                  <a:cubicBezTo>
                    <a:pt x="4267267" y="0"/>
                    <a:pt x="4274726" y="7458"/>
                    <a:pt x="4274726" y="16659"/>
                  </a:cubicBezTo>
                  <a:lnTo>
                    <a:pt x="4274726" y="397961"/>
                  </a:lnTo>
                  <a:cubicBezTo>
                    <a:pt x="4274726" y="402380"/>
                    <a:pt x="4272971" y="406617"/>
                    <a:pt x="4269847" y="409741"/>
                  </a:cubicBezTo>
                  <a:cubicBezTo>
                    <a:pt x="4266723" y="412865"/>
                    <a:pt x="4262485" y="414620"/>
                    <a:pt x="4258067" y="414620"/>
                  </a:cubicBezTo>
                  <a:lnTo>
                    <a:pt x="16659" y="414620"/>
                  </a:lnTo>
                  <a:cubicBezTo>
                    <a:pt x="12241" y="414620"/>
                    <a:pt x="8003" y="412865"/>
                    <a:pt x="4879" y="409741"/>
                  </a:cubicBezTo>
                  <a:cubicBezTo>
                    <a:pt x="1755" y="406617"/>
                    <a:pt x="0" y="402380"/>
                    <a:pt x="0" y="397961"/>
                  </a:cubicBezTo>
                  <a:lnTo>
                    <a:pt x="0" y="16659"/>
                  </a:lnTo>
                  <a:cubicBezTo>
                    <a:pt x="0" y="12241"/>
                    <a:pt x="1755" y="8003"/>
                    <a:pt x="4879" y="4879"/>
                  </a:cubicBezTo>
                  <a:cubicBezTo>
                    <a:pt x="8003" y="1755"/>
                    <a:pt x="12241" y="0"/>
                    <a:pt x="16659" y="0"/>
                  </a:cubicBezTo>
                  <a:close/>
                </a:path>
              </a:pathLst>
            </a:custGeom>
            <a:solidFill>
              <a:srgbClr val="175FFF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4726" cy="452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75094" y="1686962"/>
            <a:ext cx="17194962" cy="8069156"/>
            <a:chOff x="0" y="0"/>
            <a:chExt cx="4274726" cy="2006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2006020"/>
            </a:xfrm>
            <a:custGeom>
              <a:avLst/>
              <a:gdLst/>
              <a:ahLst/>
              <a:cxnLst/>
              <a:rect r="r" b="b" t="t" l="l"/>
              <a:pathLst>
                <a:path h="200602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006020"/>
                  </a:lnTo>
                  <a:lnTo>
                    <a:pt x="0" y="2006020"/>
                  </a:lnTo>
                  <a:close/>
                </a:path>
              </a:pathLst>
            </a:custGeom>
            <a:solidFill>
              <a:srgbClr val="2D2828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2044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03669" y="1261546"/>
            <a:ext cx="3743238" cy="492091"/>
          </a:xfrm>
          <a:custGeom>
            <a:avLst/>
            <a:gdLst/>
            <a:ahLst/>
            <a:cxnLst/>
            <a:rect r="r" b="b" t="t" l="l"/>
            <a:pathLst>
              <a:path h="492091" w="3743238">
                <a:moveTo>
                  <a:pt x="0" y="0"/>
                </a:moveTo>
                <a:lnTo>
                  <a:pt x="3743239" y="0"/>
                </a:lnTo>
                <a:lnTo>
                  <a:pt x="3743239" y="492091"/>
                </a:lnTo>
                <a:lnTo>
                  <a:pt x="0" y="4920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97" t="0" r="-313456" b="-186398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15937" y="804929"/>
            <a:ext cx="676143" cy="676143"/>
          </a:xfrm>
          <a:custGeom>
            <a:avLst/>
            <a:gdLst/>
            <a:ahLst/>
            <a:cxnLst/>
            <a:rect r="r" b="b" t="t" l="l"/>
            <a:pathLst>
              <a:path h="676143" w="676143">
                <a:moveTo>
                  <a:pt x="0" y="0"/>
                </a:moveTo>
                <a:lnTo>
                  <a:pt x="676142" y="0"/>
                </a:lnTo>
                <a:lnTo>
                  <a:pt x="676142" y="676142"/>
                </a:lnTo>
                <a:lnTo>
                  <a:pt x="0" y="676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4301754" y="1277888"/>
            <a:ext cx="3925741" cy="425416"/>
          </a:xfrm>
          <a:custGeom>
            <a:avLst/>
            <a:gdLst/>
            <a:ahLst/>
            <a:cxnLst/>
            <a:rect r="r" b="b" t="t" l="l"/>
            <a:pathLst>
              <a:path h="425416" w="3925741">
                <a:moveTo>
                  <a:pt x="0" y="0"/>
                </a:moveTo>
                <a:lnTo>
                  <a:pt x="3925740" y="0"/>
                </a:lnTo>
                <a:lnTo>
                  <a:pt x="3925740" y="425416"/>
                </a:lnTo>
                <a:lnTo>
                  <a:pt x="0" y="4254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311285" b="-24503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208444" y="1277888"/>
            <a:ext cx="3925741" cy="425416"/>
          </a:xfrm>
          <a:custGeom>
            <a:avLst/>
            <a:gdLst/>
            <a:ahLst/>
            <a:cxnLst/>
            <a:rect r="r" b="b" t="t" l="l"/>
            <a:pathLst>
              <a:path h="425416" w="3925741">
                <a:moveTo>
                  <a:pt x="0" y="0"/>
                </a:moveTo>
                <a:lnTo>
                  <a:pt x="3925741" y="0"/>
                </a:lnTo>
                <a:lnTo>
                  <a:pt x="3925741" y="425416"/>
                </a:lnTo>
                <a:lnTo>
                  <a:pt x="0" y="4254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11285" b="-245031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97420" y="9137963"/>
            <a:ext cx="16693160" cy="412124"/>
            <a:chOff x="0" y="0"/>
            <a:chExt cx="4149976" cy="1024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49977" cy="102455"/>
            </a:xfrm>
            <a:custGeom>
              <a:avLst/>
              <a:gdLst/>
              <a:ahLst/>
              <a:cxnLst/>
              <a:rect r="r" b="b" t="t" l="l"/>
              <a:pathLst>
                <a:path h="102455" w="4149977">
                  <a:moveTo>
                    <a:pt x="0" y="0"/>
                  </a:moveTo>
                  <a:lnTo>
                    <a:pt x="4149977" y="0"/>
                  </a:lnTo>
                  <a:lnTo>
                    <a:pt x="4149977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149976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8467" y="9137963"/>
            <a:ext cx="1527417" cy="412124"/>
            <a:chOff x="0" y="0"/>
            <a:chExt cx="379721" cy="1024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79721" cy="102455"/>
            </a:xfrm>
            <a:custGeom>
              <a:avLst/>
              <a:gdLst/>
              <a:ahLst/>
              <a:cxnLst/>
              <a:rect r="r" b="b" t="t" l="l"/>
              <a:pathLst>
                <a:path h="102455" w="379721">
                  <a:moveTo>
                    <a:pt x="0" y="0"/>
                  </a:moveTo>
                  <a:lnTo>
                    <a:pt x="379721" y="0"/>
                  </a:lnTo>
                  <a:lnTo>
                    <a:pt x="379721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808080"/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79721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054008" y="9137963"/>
            <a:ext cx="436572" cy="412124"/>
            <a:chOff x="0" y="0"/>
            <a:chExt cx="108533" cy="10245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8533" cy="102455"/>
            </a:xfrm>
            <a:custGeom>
              <a:avLst/>
              <a:gdLst/>
              <a:ahLst/>
              <a:cxnLst/>
              <a:rect r="r" b="b" t="t" l="l"/>
              <a:pathLst>
                <a:path h="102455" w="108533">
                  <a:moveTo>
                    <a:pt x="0" y="0"/>
                  </a:moveTo>
                  <a:lnTo>
                    <a:pt x="108533" y="0"/>
                  </a:lnTo>
                  <a:lnTo>
                    <a:pt x="108533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8533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7208005" y="9210396"/>
            <a:ext cx="184074" cy="267258"/>
          </a:xfrm>
          <a:custGeom>
            <a:avLst/>
            <a:gdLst/>
            <a:ahLst/>
            <a:cxnLst/>
            <a:rect r="r" b="b" t="t" l="l"/>
            <a:pathLst>
              <a:path h="267258" w="184074">
                <a:moveTo>
                  <a:pt x="0" y="0"/>
                </a:moveTo>
                <a:lnTo>
                  <a:pt x="184074" y="0"/>
                </a:lnTo>
                <a:lnTo>
                  <a:pt x="184074" y="267258"/>
                </a:lnTo>
                <a:lnTo>
                  <a:pt x="0" y="2672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97420" y="9137963"/>
            <a:ext cx="436572" cy="412124"/>
            <a:chOff x="0" y="0"/>
            <a:chExt cx="108533" cy="10245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8533" cy="102455"/>
            </a:xfrm>
            <a:custGeom>
              <a:avLst/>
              <a:gdLst/>
              <a:ahLst/>
              <a:cxnLst/>
              <a:rect r="r" b="b" t="t" l="l"/>
              <a:pathLst>
                <a:path h="102455" w="108533">
                  <a:moveTo>
                    <a:pt x="0" y="0"/>
                  </a:moveTo>
                  <a:lnTo>
                    <a:pt x="108533" y="0"/>
                  </a:lnTo>
                  <a:lnTo>
                    <a:pt x="108533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8533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true" flipV="false" rot="0">
            <a:off x="923669" y="9210396"/>
            <a:ext cx="184074" cy="267258"/>
          </a:xfrm>
          <a:custGeom>
            <a:avLst/>
            <a:gdLst/>
            <a:ahLst/>
            <a:cxnLst/>
            <a:rect r="r" b="b" t="t" l="l"/>
            <a:pathLst>
              <a:path h="267258" w="184074">
                <a:moveTo>
                  <a:pt x="184074" y="0"/>
                </a:moveTo>
                <a:lnTo>
                  <a:pt x="0" y="0"/>
                </a:lnTo>
                <a:lnTo>
                  <a:pt x="0" y="267258"/>
                </a:lnTo>
                <a:lnTo>
                  <a:pt x="184074" y="267258"/>
                </a:lnTo>
                <a:lnTo>
                  <a:pt x="18407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186367" y="9137963"/>
            <a:ext cx="191150" cy="412124"/>
            <a:chOff x="0" y="0"/>
            <a:chExt cx="47520" cy="10245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520" cy="102455"/>
            </a:xfrm>
            <a:custGeom>
              <a:avLst/>
              <a:gdLst/>
              <a:ahLst/>
              <a:cxnLst/>
              <a:rect r="r" b="b" t="t" l="l"/>
              <a:pathLst>
                <a:path h="102455" w="47520">
                  <a:moveTo>
                    <a:pt x="0" y="0"/>
                  </a:moveTo>
                  <a:lnTo>
                    <a:pt x="47520" y="0"/>
                  </a:lnTo>
                  <a:lnTo>
                    <a:pt x="47520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7520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6920008" y="9137963"/>
            <a:ext cx="191150" cy="412124"/>
            <a:chOff x="0" y="0"/>
            <a:chExt cx="47520" cy="1024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520" cy="102455"/>
            </a:xfrm>
            <a:custGeom>
              <a:avLst/>
              <a:gdLst/>
              <a:ahLst/>
              <a:cxnLst/>
              <a:rect r="r" b="b" t="t" l="l"/>
              <a:pathLst>
                <a:path h="102455" w="47520">
                  <a:moveTo>
                    <a:pt x="0" y="0"/>
                  </a:moveTo>
                  <a:lnTo>
                    <a:pt x="47520" y="0"/>
                  </a:lnTo>
                  <a:lnTo>
                    <a:pt x="47520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7520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true" flipV="false" rot="0">
            <a:off x="1502140" y="3318498"/>
            <a:ext cx="2799614" cy="3303379"/>
          </a:xfrm>
          <a:custGeom>
            <a:avLst/>
            <a:gdLst/>
            <a:ahLst/>
            <a:cxnLst/>
            <a:rect r="r" b="b" t="t" l="l"/>
            <a:pathLst>
              <a:path h="3303379" w="2799614">
                <a:moveTo>
                  <a:pt x="2799614" y="0"/>
                </a:moveTo>
                <a:lnTo>
                  <a:pt x="0" y="0"/>
                </a:lnTo>
                <a:lnTo>
                  <a:pt x="0" y="3303379"/>
                </a:lnTo>
                <a:lnTo>
                  <a:pt x="2799614" y="3303379"/>
                </a:lnTo>
                <a:lnTo>
                  <a:pt x="2799614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192348" y="3459582"/>
            <a:ext cx="2035832" cy="3059311"/>
          </a:xfrm>
          <a:custGeom>
            <a:avLst/>
            <a:gdLst/>
            <a:ahLst/>
            <a:cxnLst/>
            <a:rect r="r" b="b" t="t" l="l"/>
            <a:pathLst>
              <a:path h="3059311" w="2035832">
                <a:moveTo>
                  <a:pt x="0" y="0"/>
                </a:moveTo>
                <a:lnTo>
                  <a:pt x="2035832" y="0"/>
                </a:lnTo>
                <a:lnTo>
                  <a:pt x="2035832" y="3059311"/>
                </a:lnTo>
                <a:lnTo>
                  <a:pt x="0" y="305931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5148077" y="4092710"/>
            <a:ext cx="7991845" cy="2903612"/>
          </a:xfrm>
          <a:custGeom>
            <a:avLst/>
            <a:gdLst/>
            <a:ahLst/>
            <a:cxnLst/>
            <a:rect r="r" b="b" t="t" l="l"/>
            <a:pathLst>
              <a:path h="2903612" w="7991845">
                <a:moveTo>
                  <a:pt x="0" y="0"/>
                </a:moveTo>
                <a:lnTo>
                  <a:pt x="7991846" y="0"/>
                </a:lnTo>
                <a:lnTo>
                  <a:pt x="7991846" y="2903611"/>
                </a:lnTo>
                <a:lnTo>
                  <a:pt x="0" y="2903611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-10658" t="-50599" r="-5927" b="-29901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4505182" y="8468840"/>
            <a:ext cx="9277635" cy="3195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349"/>
              </a:lnSpc>
            </a:pPr>
            <a:r>
              <a:rPr lang="en-US" b="true" sz="2472" spc="593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LUCAS LANARO | LEONARDO GOULART | KELVIN ARTHUR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8A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000500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6994" y="507488"/>
            <a:ext cx="17204487" cy="1693964"/>
            <a:chOff x="0" y="0"/>
            <a:chExt cx="4277094" cy="4211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7094" cy="421125"/>
            </a:xfrm>
            <a:custGeom>
              <a:avLst/>
              <a:gdLst/>
              <a:ahLst/>
              <a:cxnLst/>
              <a:rect r="r" b="b" t="t" l="l"/>
              <a:pathLst>
                <a:path h="421125" w="4277094">
                  <a:moveTo>
                    <a:pt x="16650" y="0"/>
                  </a:moveTo>
                  <a:lnTo>
                    <a:pt x="4260444" y="0"/>
                  </a:lnTo>
                  <a:cubicBezTo>
                    <a:pt x="4269640" y="0"/>
                    <a:pt x="4277094" y="7454"/>
                    <a:pt x="4277094" y="16650"/>
                  </a:cubicBezTo>
                  <a:lnTo>
                    <a:pt x="4277094" y="404476"/>
                  </a:lnTo>
                  <a:cubicBezTo>
                    <a:pt x="4277094" y="408891"/>
                    <a:pt x="4275340" y="413126"/>
                    <a:pt x="4272218" y="416249"/>
                  </a:cubicBezTo>
                  <a:cubicBezTo>
                    <a:pt x="4269095" y="419371"/>
                    <a:pt x="4264860" y="421125"/>
                    <a:pt x="4260444" y="421125"/>
                  </a:cubicBezTo>
                  <a:lnTo>
                    <a:pt x="16650" y="421125"/>
                  </a:lnTo>
                  <a:cubicBezTo>
                    <a:pt x="7454" y="421125"/>
                    <a:pt x="0" y="413671"/>
                    <a:pt x="0" y="404476"/>
                  </a:cubicBezTo>
                  <a:lnTo>
                    <a:pt x="0" y="16650"/>
                  </a:lnTo>
                  <a:cubicBezTo>
                    <a:pt x="0" y="12234"/>
                    <a:pt x="1754" y="7999"/>
                    <a:pt x="4877" y="4877"/>
                  </a:cubicBezTo>
                  <a:cubicBezTo>
                    <a:pt x="7999" y="1754"/>
                    <a:pt x="12234" y="0"/>
                    <a:pt x="16650" y="0"/>
                  </a:cubicBezTo>
                  <a:close/>
                </a:path>
              </a:pathLst>
            </a:custGeom>
            <a:solidFill>
              <a:srgbClr val="175FFF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7094" cy="45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6519" y="1703304"/>
            <a:ext cx="17194962" cy="8069156"/>
            <a:chOff x="0" y="0"/>
            <a:chExt cx="4274726" cy="2006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2006020"/>
            </a:xfrm>
            <a:custGeom>
              <a:avLst/>
              <a:gdLst/>
              <a:ahLst/>
              <a:cxnLst/>
              <a:rect r="r" b="b" t="t" l="l"/>
              <a:pathLst>
                <a:path h="200602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006020"/>
                  </a:lnTo>
                  <a:lnTo>
                    <a:pt x="0" y="2006020"/>
                  </a:lnTo>
                  <a:close/>
                </a:path>
              </a:pathLst>
            </a:custGeom>
            <a:solidFill>
              <a:srgbClr val="2D2828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2044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472260" y="1268363"/>
            <a:ext cx="3759054" cy="501362"/>
          </a:xfrm>
          <a:custGeom>
            <a:avLst/>
            <a:gdLst/>
            <a:ahLst/>
            <a:cxnLst/>
            <a:rect r="r" b="b" t="t" l="l"/>
            <a:pathLst>
              <a:path h="501362" w="3759054">
                <a:moveTo>
                  <a:pt x="0" y="0"/>
                </a:moveTo>
                <a:lnTo>
                  <a:pt x="3759053" y="0"/>
                </a:lnTo>
                <a:lnTo>
                  <a:pt x="3759053" y="501362"/>
                </a:lnTo>
                <a:lnTo>
                  <a:pt x="0" y="501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97" t="0" r="-313459" b="-18229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15937" y="804929"/>
            <a:ext cx="676143" cy="676143"/>
          </a:xfrm>
          <a:custGeom>
            <a:avLst/>
            <a:gdLst/>
            <a:ahLst/>
            <a:cxnLst/>
            <a:rect r="r" b="b" t="t" l="l"/>
            <a:pathLst>
              <a:path h="676143" w="676143">
                <a:moveTo>
                  <a:pt x="0" y="0"/>
                </a:moveTo>
                <a:lnTo>
                  <a:pt x="676142" y="0"/>
                </a:lnTo>
                <a:lnTo>
                  <a:pt x="676142" y="676142"/>
                </a:lnTo>
                <a:lnTo>
                  <a:pt x="0" y="676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6994" y="1295263"/>
            <a:ext cx="3954316" cy="428513"/>
          </a:xfrm>
          <a:custGeom>
            <a:avLst/>
            <a:gdLst/>
            <a:ahLst/>
            <a:cxnLst/>
            <a:rect r="r" b="b" t="t" l="l"/>
            <a:pathLst>
              <a:path h="428513" w="3954316">
                <a:moveTo>
                  <a:pt x="0" y="0"/>
                </a:moveTo>
                <a:lnTo>
                  <a:pt x="3954316" y="0"/>
                </a:lnTo>
                <a:lnTo>
                  <a:pt x="3954316" y="428513"/>
                </a:lnTo>
                <a:lnTo>
                  <a:pt x="0" y="4285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311285" b="-24503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98919" y="1277888"/>
            <a:ext cx="3925741" cy="425416"/>
          </a:xfrm>
          <a:custGeom>
            <a:avLst/>
            <a:gdLst/>
            <a:ahLst/>
            <a:cxnLst/>
            <a:rect r="r" b="b" t="t" l="l"/>
            <a:pathLst>
              <a:path h="425416" w="3925741">
                <a:moveTo>
                  <a:pt x="0" y="0"/>
                </a:moveTo>
                <a:lnTo>
                  <a:pt x="3925741" y="0"/>
                </a:lnTo>
                <a:lnTo>
                  <a:pt x="3925741" y="425416"/>
                </a:lnTo>
                <a:lnTo>
                  <a:pt x="0" y="4254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11285" b="-24503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224799" y="2415407"/>
            <a:ext cx="5275307" cy="6741606"/>
          </a:xfrm>
          <a:custGeom>
            <a:avLst/>
            <a:gdLst/>
            <a:ahLst/>
            <a:cxnLst/>
            <a:rect r="r" b="b" t="t" l="l"/>
            <a:pathLst>
              <a:path h="6741606" w="5275307">
                <a:moveTo>
                  <a:pt x="0" y="0"/>
                </a:moveTo>
                <a:lnTo>
                  <a:pt x="5275306" y="0"/>
                </a:lnTo>
                <a:lnTo>
                  <a:pt x="5275306" y="6741606"/>
                </a:lnTo>
                <a:lnTo>
                  <a:pt x="0" y="67416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97420" y="9137963"/>
            <a:ext cx="16693160" cy="412124"/>
            <a:chOff x="0" y="0"/>
            <a:chExt cx="4149976" cy="1024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49977" cy="102455"/>
            </a:xfrm>
            <a:custGeom>
              <a:avLst/>
              <a:gdLst/>
              <a:ahLst/>
              <a:cxnLst/>
              <a:rect r="r" b="b" t="t" l="l"/>
              <a:pathLst>
                <a:path h="102455" w="4149977">
                  <a:moveTo>
                    <a:pt x="0" y="0"/>
                  </a:moveTo>
                  <a:lnTo>
                    <a:pt x="4149977" y="0"/>
                  </a:lnTo>
                  <a:lnTo>
                    <a:pt x="4149977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149976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58467" y="9137963"/>
            <a:ext cx="1527417" cy="412124"/>
            <a:chOff x="0" y="0"/>
            <a:chExt cx="379721" cy="1024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79721" cy="102455"/>
            </a:xfrm>
            <a:custGeom>
              <a:avLst/>
              <a:gdLst/>
              <a:ahLst/>
              <a:cxnLst/>
              <a:rect r="r" b="b" t="t" l="l"/>
              <a:pathLst>
                <a:path h="102455" w="379721">
                  <a:moveTo>
                    <a:pt x="0" y="0"/>
                  </a:moveTo>
                  <a:lnTo>
                    <a:pt x="379721" y="0"/>
                  </a:lnTo>
                  <a:lnTo>
                    <a:pt x="379721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808080"/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79721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054008" y="9137963"/>
            <a:ext cx="436572" cy="412124"/>
            <a:chOff x="0" y="0"/>
            <a:chExt cx="108533" cy="10245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8533" cy="102455"/>
            </a:xfrm>
            <a:custGeom>
              <a:avLst/>
              <a:gdLst/>
              <a:ahLst/>
              <a:cxnLst/>
              <a:rect r="r" b="b" t="t" l="l"/>
              <a:pathLst>
                <a:path h="102455" w="108533">
                  <a:moveTo>
                    <a:pt x="0" y="0"/>
                  </a:moveTo>
                  <a:lnTo>
                    <a:pt x="108533" y="0"/>
                  </a:lnTo>
                  <a:lnTo>
                    <a:pt x="108533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08533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7208005" y="9210396"/>
            <a:ext cx="184074" cy="267258"/>
          </a:xfrm>
          <a:custGeom>
            <a:avLst/>
            <a:gdLst/>
            <a:ahLst/>
            <a:cxnLst/>
            <a:rect r="r" b="b" t="t" l="l"/>
            <a:pathLst>
              <a:path h="267258" w="184074">
                <a:moveTo>
                  <a:pt x="0" y="0"/>
                </a:moveTo>
                <a:lnTo>
                  <a:pt x="184074" y="0"/>
                </a:lnTo>
                <a:lnTo>
                  <a:pt x="184074" y="267258"/>
                </a:lnTo>
                <a:lnTo>
                  <a:pt x="0" y="26725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797420" y="9137963"/>
            <a:ext cx="436572" cy="412124"/>
            <a:chOff x="0" y="0"/>
            <a:chExt cx="108533" cy="1024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8533" cy="102455"/>
            </a:xfrm>
            <a:custGeom>
              <a:avLst/>
              <a:gdLst/>
              <a:ahLst/>
              <a:cxnLst/>
              <a:rect r="r" b="b" t="t" l="l"/>
              <a:pathLst>
                <a:path h="102455" w="108533">
                  <a:moveTo>
                    <a:pt x="0" y="0"/>
                  </a:moveTo>
                  <a:lnTo>
                    <a:pt x="108533" y="0"/>
                  </a:lnTo>
                  <a:lnTo>
                    <a:pt x="108533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08533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true" flipV="false" rot="0">
            <a:off x="923669" y="9210396"/>
            <a:ext cx="184074" cy="267258"/>
          </a:xfrm>
          <a:custGeom>
            <a:avLst/>
            <a:gdLst/>
            <a:ahLst/>
            <a:cxnLst/>
            <a:rect r="r" b="b" t="t" l="l"/>
            <a:pathLst>
              <a:path h="267258" w="184074">
                <a:moveTo>
                  <a:pt x="184074" y="0"/>
                </a:moveTo>
                <a:lnTo>
                  <a:pt x="0" y="0"/>
                </a:lnTo>
                <a:lnTo>
                  <a:pt x="0" y="267258"/>
                </a:lnTo>
                <a:lnTo>
                  <a:pt x="184074" y="267258"/>
                </a:lnTo>
                <a:lnTo>
                  <a:pt x="184074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186367" y="9137963"/>
            <a:ext cx="191150" cy="412124"/>
            <a:chOff x="0" y="0"/>
            <a:chExt cx="47520" cy="10245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520" cy="102455"/>
            </a:xfrm>
            <a:custGeom>
              <a:avLst/>
              <a:gdLst/>
              <a:ahLst/>
              <a:cxnLst/>
              <a:rect r="r" b="b" t="t" l="l"/>
              <a:pathLst>
                <a:path h="102455" w="47520">
                  <a:moveTo>
                    <a:pt x="0" y="0"/>
                  </a:moveTo>
                  <a:lnTo>
                    <a:pt x="47520" y="0"/>
                  </a:lnTo>
                  <a:lnTo>
                    <a:pt x="47520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7520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6920008" y="9137963"/>
            <a:ext cx="191150" cy="412124"/>
            <a:chOff x="0" y="0"/>
            <a:chExt cx="47520" cy="10245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520" cy="102455"/>
            </a:xfrm>
            <a:custGeom>
              <a:avLst/>
              <a:gdLst/>
              <a:ahLst/>
              <a:cxnLst/>
              <a:rect r="r" b="b" t="t" l="l"/>
              <a:pathLst>
                <a:path h="102455" w="47520">
                  <a:moveTo>
                    <a:pt x="0" y="0"/>
                  </a:moveTo>
                  <a:lnTo>
                    <a:pt x="47520" y="0"/>
                  </a:lnTo>
                  <a:lnTo>
                    <a:pt x="47520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7520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3066136" y="3879664"/>
            <a:ext cx="1662966" cy="604192"/>
          </a:xfrm>
          <a:custGeom>
            <a:avLst/>
            <a:gdLst/>
            <a:ahLst/>
            <a:cxnLst/>
            <a:rect r="r" b="b" t="t" l="l"/>
            <a:pathLst>
              <a:path h="604192" w="1662966">
                <a:moveTo>
                  <a:pt x="0" y="0"/>
                </a:moveTo>
                <a:lnTo>
                  <a:pt x="1662966" y="0"/>
                </a:lnTo>
                <a:lnTo>
                  <a:pt x="1662966" y="604192"/>
                </a:lnTo>
                <a:lnTo>
                  <a:pt x="0" y="60419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0658" t="-50599" r="-5927" b="-29901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2962753" y="4658285"/>
            <a:ext cx="1869732" cy="1283104"/>
          </a:xfrm>
          <a:custGeom>
            <a:avLst/>
            <a:gdLst/>
            <a:ahLst/>
            <a:cxnLst/>
            <a:rect r="r" b="b" t="t" l="l"/>
            <a:pathLst>
              <a:path h="1283104" w="1869732">
                <a:moveTo>
                  <a:pt x="0" y="0"/>
                </a:moveTo>
                <a:lnTo>
                  <a:pt x="1869732" y="0"/>
                </a:lnTo>
                <a:lnTo>
                  <a:pt x="1869732" y="1283104"/>
                </a:lnTo>
                <a:lnTo>
                  <a:pt x="0" y="12831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313986" y="2758307"/>
            <a:ext cx="6747749" cy="20097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62"/>
              </a:lnSpc>
            </a:pPr>
            <a:r>
              <a:rPr lang="en-US" b="true" sz="8066" spc="-362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O QUE É</a:t>
            </a:r>
          </a:p>
          <a:p>
            <a:pPr algn="l">
              <a:lnSpc>
                <a:spcPts val="7662"/>
              </a:lnSpc>
            </a:pPr>
            <a:r>
              <a:rPr lang="en-US" b="true" sz="8066" spc="-362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BUILD MY SETUP?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00992" y="5030964"/>
            <a:ext cx="8391939" cy="2332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7"/>
              </a:lnSpc>
            </a:pPr>
            <a:r>
              <a:rPr lang="en-US" sz="21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Imaginem que vocês têm aquele amigo expert em computadores, que sabe tudo de peças, preços e compatibilidade. Agora imaginem que esse amigo está disponível 24 horas por dia no bolso de vocês. É isso que criamos: uma inteligência artificial que tira a dor de cabeça de escolher um computador novo.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8A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000500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6994" y="507488"/>
            <a:ext cx="17204487" cy="1693964"/>
            <a:chOff x="0" y="0"/>
            <a:chExt cx="4277094" cy="4211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7094" cy="421125"/>
            </a:xfrm>
            <a:custGeom>
              <a:avLst/>
              <a:gdLst/>
              <a:ahLst/>
              <a:cxnLst/>
              <a:rect r="r" b="b" t="t" l="l"/>
              <a:pathLst>
                <a:path h="421125" w="4277094">
                  <a:moveTo>
                    <a:pt x="16650" y="0"/>
                  </a:moveTo>
                  <a:lnTo>
                    <a:pt x="4260444" y="0"/>
                  </a:lnTo>
                  <a:cubicBezTo>
                    <a:pt x="4269640" y="0"/>
                    <a:pt x="4277094" y="7454"/>
                    <a:pt x="4277094" y="16650"/>
                  </a:cubicBezTo>
                  <a:lnTo>
                    <a:pt x="4277094" y="404476"/>
                  </a:lnTo>
                  <a:cubicBezTo>
                    <a:pt x="4277094" y="408891"/>
                    <a:pt x="4275340" y="413126"/>
                    <a:pt x="4272218" y="416249"/>
                  </a:cubicBezTo>
                  <a:cubicBezTo>
                    <a:pt x="4269095" y="419371"/>
                    <a:pt x="4264860" y="421125"/>
                    <a:pt x="4260444" y="421125"/>
                  </a:cubicBezTo>
                  <a:lnTo>
                    <a:pt x="16650" y="421125"/>
                  </a:lnTo>
                  <a:cubicBezTo>
                    <a:pt x="7454" y="421125"/>
                    <a:pt x="0" y="413671"/>
                    <a:pt x="0" y="404476"/>
                  </a:cubicBezTo>
                  <a:lnTo>
                    <a:pt x="0" y="16650"/>
                  </a:lnTo>
                  <a:cubicBezTo>
                    <a:pt x="0" y="12234"/>
                    <a:pt x="1754" y="7999"/>
                    <a:pt x="4877" y="4877"/>
                  </a:cubicBezTo>
                  <a:cubicBezTo>
                    <a:pt x="7999" y="1754"/>
                    <a:pt x="12234" y="0"/>
                    <a:pt x="16650" y="0"/>
                  </a:cubicBezTo>
                  <a:close/>
                </a:path>
              </a:pathLst>
            </a:custGeom>
            <a:solidFill>
              <a:srgbClr val="175FFF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7094" cy="45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6519" y="1703304"/>
            <a:ext cx="17194962" cy="8069156"/>
            <a:chOff x="0" y="0"/>
            <a:chExt cx="4274726" cy="2006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2006020"/>
            </a:xfrm>
            <a:custGeom>
              <a:avLst/>
              <a:gdLst/>
              <a:ahLst/>
              <a:cxnLst/>
              <a:rect r="r" b="b" t="t" l="l"/>
              <a:pathLst>
                <a:path h="200602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006020"/>
                  </a:lnTo>
                  <a:lnTo>
                    <a:pt x="0" y="2006020"/>
                  </a:lnTo>
                  <a:close/>
                </a:path>
              </a:pathLst>
            </a:custGeom>
            <a:solidFill>
              <a:srgbClr val="2D2828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2044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472260" y="1268363"/>
            <a:ext cx="3759054" cy="501362"/>
          </a:xfrm>
          <a:custGeom>
            <a:avLst/>
            <a:gdLst/>
            <a:ahLst/>
            <a:cxnLst/>
            <a:rect r="r" b="b" t="t" l="l"/>
            <a:pathLst>
              <a:path h="501362" w="3759054">
                <a:moveTo>
                  <a:pt x="0" y="0"/>
                </a:moveTo>
                <a:lnTo>
                  <a:pt x="3759053" y="0"/>
                </a:lnTo>
                <a:lnTo>
                  <a:pt x="3759053" y="501362"/>
                </a:lnTo>
                <a:lnTo>
                  <a:pt x="0" y="501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97" t="0" r="-313459" b="-18229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15937" y="804929"/>
            <a:ext cx="676143" cy="676143"/>
          </a:xfrm>
          <a:custGeom>
            <a:avLst/>
            <a:gdLst/>
            <a:ahLst/>
            <a:cxnLst/>
            <a:rect r="r" b="b" t="t" l="l"/>
            <a:pathLst>
              <a:path h="676143" w="676143">
                <a:moveTo>
                  <a:pt x="0" y="0"/>
                </a:moveTo>
                <a:lnTo>
                  <a:pt x="676142" y="0"/>
                </a:lnTo>
                <a:lnTo>
                  <a:pt x="676142" y="676142"/>
                </a:lnTo>
                <a:lnTo>
                  <a:pt x="0" y="676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6994" y="1295263"/>
            <a:ext cx="3954316" cy="428513"/>
          </a:xfrm>
          <a:custGeom>
            <a:avLst/>
            <a:gdLst/>
            <a:ahLst/>
            <a:cxnLst/>
            <a:rect r="r" b="b" t="t" l="l"/>
            <a:pathLst>
              <a:path h="428513" w="3954316">
                <a:moveTo>
                  <a:pt x="0" y="0"/>
                </a:moveTo>
                <a:lnTo>
                  <a:pt x="3954316" y="0"/>
                </a:lnTo>
                <a:lnTo>
                  <a:pt x="3954316" y="428513"/>
                </a:lnTo>
                <a:lnTo>
                  <a:pt x="0" y="4285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311285" b="-24503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98919" y="1277888"/>
            <a:ext cx="3925741" cy="425416"/>
          </a:xfrm>
          <a:custGeom>
            <a:avLst/>
            <a:gdLst/>
            <a:ahLst/>
            <a:cxnLst/>
            <a:rect r="r" b="b" t="t" l="l"/>
            <a:pathLst>
              <a:path h="425416" w="3925741">
                <a:moveTo>
                  <a:pt x="0" y="0"/>
                </a:moveTo>
                <a:lnTo>
                  <a:pt x="3925741" y="0"/>
                </a:lnTo>
                <a:lnTo>
                  <a:pt x="3925741" y="425416"/>
                </a:lnTo>
                <a:lnTo>
                  <a:pt x="0" y="4254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11285" b="-245031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1543068" y="2709861"/>
            <a:ext cx="14270674" cy="6441958"/>
          </a:xfrm>
          <a:custGeom>
            <a:avLst/>
            <a:gdLst/>
            <a:ahLst/>
            <a:cxnLst/>
            <a:rect r="r" b="b" t="t" l="l"/>
            <a:pathLst>
              <a:path h="6441958" w="14270674">
                <a:moveTo>
                  <a:pt x="0" y="0"/>
                </a:moveTo>
                <a:lnTo>
                  <a:pt x="14270674" y="0"/>
                </a:lnTo>
                <a:lnTo>
                  <a:pt x="14270674" y="6441958"/>
                </a:lnTo>
                <a:lnTo>
                  <a:pt x="0" y="644195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-23224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797420" y="9137963"/>
            <a:ext cx="16693160" cy="412124"/>
            <a:chOff x="0" y="0"/>
            <a:chExt cx="4149976" cy="10245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149977" cy="102455"/>
            </a:xfrm>
            <a:custGeom>
              <a:avLst/>
              <a:gdLst/>
              <a:ahLst/>
              <a:cxnLst/>
              <a:rect r="r" b="b" t="t" l="l"/>
              <a:pathLst>
                <a:path h="102455" w="4149977">
                  <a:moveTo>
                    <a:pt x="0" y="0"/>
                  </a:moveTo>
                  <a:lnTo>
                    <a:pt x="4149977" y="0"/>
                  </a:lnTo>
                  <a:lnTo>
                    <a:pt x="4149977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149976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358467" y="9137963"/>
            <a:ext cx="1527417" cy="412124"/>
            <a:chOff x="0" y="0"/>
            <a:chExt cx="379721" cy="1024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79721" cy="102455"/>
            </a:xfrm>
            <a:custGeom>
              <a:avLst/>
              <a:gdLst/>
              <a:ahLst/>
              <a:cxnLst/>
              <a:rect r="r" b="b" t="t" l="l"/>
              <a:pathLst>
                <a:path h="102455" w="379721">
                  <a:moveTo>
                    <a:pt x="0" y="0"/>
                  </a:moveTo>
                  <a:lnTo>
                    <a:pt x="379721" y="0"/>
                  </a:lnTo>
                  <a:lnTo>
                    <a:pt x="379721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808080"/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79721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054008" y="9137963"/>
            <a:ext cx="436572" cy="412124"/>
            <a:chOff x="0" y="0"/>
            <a:chExt cx="108533" cy="10245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08533" cy="102455"/>
            </a:xfrm>
            <a:custGeom>
              <a:avLst/>
              <a:gdLst/>
              <a:ahLst/>
              <a:cxnLst/>
              <a:rect r="r" b="b" t="t" l="l"/>
              <a:pathLst>
                <a:path h="102455" w="108533">
                  <a:moveTo>
                    <a:pt x="0" y="0"/>
                  </a:moveTo>
                  <a:lnTo>
                    <a:pt x="108533" y="0"/>
                  </a:lnTo>
                  <a:lnTo>
                    <a:pt x="108533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08533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7208005" y="9210396"/>
            <a:ext cx="184074" cy="267258"/>
          </a:xfrm>
          <a:custGeom>
            <a:avLst/>
            <a:gdLst/>
            <a:ahLst/>
            <a:cxnLst/>
            <a:rect r="r" b="b" t="t" l="l"/>
            <a:pathLst>
              <a:path h="267258" w="184074">
                <a:moveTo>
                  <a:pt x="0" y="0"/>
                </a:moveTo>
                <a:lnTo>
                  <a:pt x="184074" y="0"/>
                </a:lnTo>
                <a:lnTo>
                  <a:pt x="184074" y="267258"/>
                </a:lnTo>
                <a:lnTo>
                  <a:pt x="0" y="26725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797420" y="9137963"/>
            <a:ext cx="436572" cy="412124"/>
            <a:chOff x="0" y="0"/>
            <a:chExt cx="108533" cy="10245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08533" cy="102455"/>
            </a:xfrm>
            <a:custGeom>
              <a:avLst/>
              <a:gdLst/>
              <a:ahLst/>
              <a:cxnLst/>
              <a:rect r="r" b="b" t="t" l="l"/>
              <a:pathLst>
                <a:path h="102455" w="108533">
                  <a:moveTo>
                    <a:pt x="0" y="0"/>
                  </a:moveTo>
                  <a:lnTo>
                    <a:pt x="108533" y="0"/>
                  </a:lnTo>
                  <a:lnTo>
                    <a:pt x="108533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08533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true" flipV="false" rot="0">
            <a:off x="923669" y="9210396"/>
            <a:ext cx="184074" cy="267258"/>
          </a:xfrm>
          <a:custGeom>
            <a:avLst/>
            <a:gdLst/>
            <a:ahLst/>
            <a:cxnLst/>
            <a:rect r="r" b="b" t="t" l="l"/>
            <a:pathLst>
              <a:path h="267258" w="184074">
                <a:moveTo>
                  <a:pt x="184074" y="0"/>
                </a:moveTo>
                <a:lnTo>
                  <a:pt x="0" y="0"/>
                </a:lnTo>
                <a:lnTo>
                  <a:pt x="0" y="267258"/>
                </a:lnTo>
                <a:lnTo>
                  <a:pt x="184074" y="267258"/>
                </a:lnTo>
                <a:lnTo>
                  <a:pt x="18407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8" id="28"/>
          <p:cNvGrpSpPr/>
          <p:nvPr/>
        </p:nvGrpSpPr>
        <p:grpSpPr>
          <a:xfrm rot="0">
            <a:off x="1186367" y="9137963"/>
            <a:ext cx="191150" cy="412124"/>
            <a:chOff x="0" y="0"/>
            <a:chExt cx="47520" cy="102455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47520" cy="102455"/>
            </a:xfrm>
            <a:custGeom>
              <a:avLst/>
              <a:gdLst/>
              <a:ahLst/>
              <a:cxnLst/>
              <a:rect r="r" b="b" t="t" l="l"/>
              <a:pathLst>
                <a:path h="102455" w="47520">
                  <a:moveTo>
                    <a:pt x="0" y="0"/>
                  </a:moveTo>
                  <a:lnTo>
                    <a:pt x="47520" y="0"/>
                  </a:lnTo>
                  <a:lnTo>
                    <a:pt x="47520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47520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16920008" y="9137963"/>
            <a:ext cx="191150" cy="412124"/>
            <a:chOff x="0" y="0"/>
            <a:chExt cx="47520" cy="102455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47520" cy="102455"/>
            </a:xfrm>
            <a:custGeom>
              <a:avLst/>
              <a:gdLst/>
              <a:ahLst/>
              <a:cxnLst/>
              <a:rect r="r" b="b" t="t" l="l"/>
              <a:pathLst>
                <a:path h="102455" w="47520">
                  <a:moveTo>
                    <a:pt x="0" y="0"/>
                  </a:moveTo>
                  <a:lnTo>
                    <a:pt x="47520" y="0"/>
                  </a:lnTo>
                  <a:lnTo>
                    <a:pt x="47520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47520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1690117" y="8143065"/>
            <a:ext cx="4324858" cy="767662"/>
          </a:xfrm>
          <a:custGeom>
            <a:avLst/>
            <a:gdLst/>
            <a:ahLst/>
            <a:cxnLst/>
            <a:rect r="r" b="b" t="t" l="l"/>
            <a:pathLst>
              <a:path h="767662" w="4324858">
                <a:moveTo>
                  <a:pt x="0" y="0"/>
                </a:moveTo>
                <a:lnTo>
                  <a:pt x="4324857" y="0"/>
                </a:lnTo>
                <a:lnTo>
                  <a:pt x="4324857" y="767662"/>
                </a:lnTo>
                <a:lnTo>
                  <a:pt x="0" y="76766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3474858" y="7116001"/>
            <a:ext cx="755375" cy="686447"/>
          </a:xfrm>
          <a:custGeom>
            <a:avLst/>
            <a:gdLst/>
            <a:ahLst/>
            <a:cxnLst/>
            <a:rect r="r" b="b" t="t" l="l"/>
            <a:pathLst>
              <a:path h="686447" w="755375">
                <a:moveTo>
                  <a:pt x="0" y="0"/>
                </a:moveTo>
                <a:lnTo>
                  <a:pt x="755375" y="0"/>
                </a:lnTo>
                <a:lnTo>
                  <a:pt x="755375" y="686447"/>
                </a:lnTo>
                <a:lnTo>
                  <a:pt x="0" y="686447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10214511" y="2351200"/>
            <a:ext cx="6747749" cy="103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7662"/>
              </a:lnSpc>
            </a:pPr>
            <a:r>
              <a:rPr lang="en-US" b="true" sz="8066" spc="-362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O PROBLEMA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0742832" y="3554644"/>
            <a:ext cx="6219428" cy="3504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17"/>
              </a:lnSpc>
            </a:pPr>
            <a:r>
              <a:rPr lang="en-US" sz="21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</a:t>
            </a:r>
            <a:r>
              <a:rPr lang="en-US" sz="21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gente sabe como é. Você quer montar um PC, mas não sabe se a placa de vídeo cabe no gabinete, se a fonte aguenta ou se o processador é compatível. E pior: tem muito 'técnico pilantra' por aí querendo empurrar peça velha como se fosse nova ou cobrando o dobro do preço. O risco de ser enganado ou gastar mal o seu dinheiro é enorme.</a:t>
            </a:r>
          </a:p>
        </p:txBody>
      </p:sp>
      <p:sp>
        <p:nvSpPr>
          <p:cNvPr name="TextBox 38" id="38"/>
          <p:cNvSpPr txBox="true"/>
          <p:nvPr/>
        </p:nvSpPr>
        <p:spPr>
          <a:xfrm rot="-113534">
            <a:off x="2015948" y="2602008"/>
            <a:ext cx="7362085" cy="1655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91"/>
              </a:lnSpc>
            </a:pPr>
            <a:r>
              <a:rPr lang="en-US" sz="7566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"</a:t>
            </a:r>
            <a:r>
              <a:rPr lang="en-US" sz="7566">
                <a:solidFill>
                  <a:srgbClr val="3941B6"/>
                </a:solidFill>
                <a:latin typeface="Chewy"/>
                <a:ea typeface="Chewy"/>
                <a:cs typeface="Chewy"/>
                <a:sym typeface="Chewy"/>
              </a:rPr>
              <a:t>L</a:t>
            </a:r>
            <a:r>
              <a:rPr lang="en-US" sz="7566">
                <a:solidFill>
                  <a:srgbClr val="FBF03C"/>
                </a:solidFill>
                <a:latin typeface="Chewy"/>
                <a:ea typeface="Chewy"/>
                <a:cs typeface="Chewy"/>
                <a:sym typeface="Chewy"/>
              </a:rPr>
              <a:t>E</a:t>
            </a:r>
            <a:r>
              <a:rPr lang="en-US" sz="7566">
                <a:solidFill>
                  <a:srgbClr val="279D56"/>
                </a:solidFill>
                <a:latin typeface="Chewy"/>
                <a:ea typeface="Chewy"/>
                <a:cs typeface="Chewy"/>
                <a:sym typeface="Chewy"/>
              </a:rPr>
              <a:t>VE</a:t>
            </a:r>
            <a:r>
              <a:rPr lang="en-US" sz="7566">
                <a:solidFill>
                  <a:srgbClr val="3941B6"/>
                </a:solidFill>
                <a:latin typeface="Chewy"/>
                <a:ea typeface="Chewy"/>
                <a:cs typeface="Chewy"/>
                <a:sym typeface="Chewy"/>
              </a:rPr>
              <a:t>I</a:t>
            </a:r>
            <a:r>
              <a:rPr lang="en-US" sz="7566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 </a:t>
            </a:r>
            <a:r>
              <a:rPr lang="en-US" sz="7566">
                <a:solidFill>
                  <a:srgbClr val="FBF03C"/>
                </a:solidFill>
                <a:latin typeface="Chewy"/>
                <a:ea typeface="Chewy"/>
                <a:cs typeface="Chewy"/>
                <a:sym typeface="Chewy"/>
              </a:rPr>
              <a:t>V</a:t>
            </a:r>
            <a:r>
              <a:rPr lang="en-US" sz="7566">
                <a:solidFill>
                  <a:srgbClr val="279D56"/>
                </a:solidFill>
                <a:latin typeface="Chewy"/>
                <a:ea typeface="Chewy"/>
                <a:cs typeface="Chewy"/>
                <a:sym typeface="Chewy"/>
              </a:rPr>
              <a:t>A</a:t>
            </a:r>
            <a:r>
              <a:rPr lang="en-US" sz="7566">
                <a:solidFill>
                  <a:srgbClr val="3941B6"/>
                </a:solidFill>
                <a:latin typeface="Chewy"/>
                <a:ea typeface="Chewy"/>
                <a:cs typeface="Chewy"/>
                <a:sym typeface="Chewy"/>
              </a:rPr>
              <a:t>N</a:t>
            </a:r>
            <a:r>
              <a:rPr lang="en-US" sz="7566">
                <a:solidFill>
                  <a:srgbClr val="FBF03C"/>
                </a:solidFill>
                <a:latin typeface="Chewy"/>
                <a:ea typeface="Chewy"/>
                <a:cs typeface="Chewy"/>
                <a:sym typeface="Chewy"/>
              </a:rPr>
              <a:t>TA</a:t>
            </a:r>
            <a:r>
              <a:rPr lang="en-US" sz="7566">
                <a:solidFill>
                  <a:srgbClr val="279D56"/>
                </a:solidFill>
                <a:latin typeface="Chewy"/>
                <a:ea typeface="Chewy"/>
                <a:cs typeface="Chewy"/>
                <a:sym typeface="Chewy"/>
              </a:rPr>
              <a:t>G</a:t>
            </a:r>
            <a:r>
              <a:rPr lang="en-US" sz="7566">
                <a:solidFill>
                  <a:srgbClr val="3941B6"/>
                </a:solidFill>
                <a:latin typeface="Chewy"/>
                <a:ea typeface="Chewy"/>
                <a:cs typeface="Chewy"/>
                <a:sym typeface="Chewy"/>
              </a:rPr>
              <a:t>EM</a:t>
            </a:r>
            <a:r>
              <a:rPr lang="en-US" sz="7566">
                <a:solidFill>
                  <a:srgbClr val="FFFFFF"/>
                </a:solidFill>
                <a:latin typeface="Chewy"/>
                <a:ea typeface="Chewy"/>
                <a:cs typeface="Chewy"/>
                <a:sym typeface="Chewy"/>
              </a:rPr>
              <a:t>"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8A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000500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6994" y="507488"/>
            <a:ext cx="17204487" cy="1693964"/>
            <a:chOff x="0" y="0"/>
            <a:chExt cx="4277094" cy="4211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7094" cy="421125"/>
            </a:xfrm>
            <a:custGeom>
              <a:avLst/>
              <a:gdLst/>
              <a:ahLst/>
              <a:cxnLst/>
              <a:rect r="r" b="b" t="t" l="l"/>
              <a:pathLst>
                <a:path h="421125" w="4277094">
                  <a:moveTo>
                    <a:pt x="16650" y="0"/>
                  </a:moveTo>
                  <a:lnTo>
                    <a:pt x="4260444" y="0"/>
                  </a:lnTo>
                  <a:cubicBezTo>
                    <a:pt x="4269640" y="0"/>
                    <a:pt x="4277094" y="7454"/>
                    <a:pt x="4277094" y="16650"/>
                  </a:cubicBezTo>
                  <a:lnTo>
                    <a:pt x="4277094" y="404476"/>
                  </a:lnTo>
                  <a:cubicBezTo>
                    <a:pt x="4277094" y="408891"/>
                    <a:pt x="4275340" y="413126"/>
                    <a:pt x="4272218" y="416249"/>
                  </a:cubicBezTo>
                  <a:cubicBezTo>
                    <a:pt x="4269095" y="419371"/>
                    <a:pt x="4264860" y="421125"/>
                    <a:pt x="4260444" y="421125"/>
                  </a:cubicBezTo>
                  <a:lnTo>
                    <a:pt x="16650" y="421125"/>
                  </a:lnTo>
                  <a:cubicBezTo>
                    <a:pt x="7454" y="421125"/>
                    <a:pt x="0" y="413671"/>
                    <a:pt x="0" y="404476"/>
                  </a:cubicBezTo>
                  <a:lnTo>
                    <a:pt x="0" y="16650"/>
                  </a:lnTo>
                  <a:cubicBezTo>
                    <a:pt x="0" y="12234"/>
                    <a:pt x="1754" y="7999"/>
                    <a:pt x="4877" y="4877"/>
                  </a:cubicBezTo>
                  <a:cubicBezTo>
                    <a:pt x="7999" y="1754"/>
                    <a:pt x="12234" y="0"/>
                    <a:pt x="16650" y="0"/>
                  </a:cubicBezTo>
                  <a:close/>
                </a:path>
              </a:pathLst>
            </a:custGeom>
            <a:solidFill>
              <a:srgbClr val="175FFF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7094" cy="45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6519" y="1627870"/>
            <a:ext cx="17194962" cy="8069156"/>
            <a:chOff x="0" y="0"/>
            <a:chExt cx="4274726" cy="2006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2006020"/>
            </a:xfrm>
            <a:custGeom>
              <a:avLst/>
              <a:gdLst/>
              <a:ahLst/>
              <a:cxnLst/>
              <a:rect r="r" b="b" t="t" l="l"/>
              <a:pathLst>
                <a:path h="200602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006020"/>
                  </a:lnTo>
                  <a:lnTo>
                    <a:pt x="0" y="2006020"/>
                  </a:lnTo>
                  <a:close/>
                </a:path>
              </a:pathLst>
            </a:custGeom>
            <a:solidFill>
              <a:srgbClr val="2D2828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2044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472260" y="1192929"/>
            <a:ext cx="3759054" cy="501362"/>
          </a:xfrm>
          <a:custGeom>
            <a:avLst/>
            <a:gdLst/>
            <a:ahLst/>
            <a:cxnLst/>
            <a:rect r="r" b="b" t="t" l="l"/>
            <a:pathLst>
              <a:path h="501362" w="3759054">
                <a:moveTo>
                  <a:pt x="0" y="0"/>
                </a:moveTo>
                <a:lnTo>
                  <a:pt x="3759053" y="0"/>
                </a:lnTo>
                <a:lnTo>
                  <a:pt x="3759053" y="501362"/>
                </a:lnTo>
                <a:lnTo>
                  <a:pt x="0" y="501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97" t="0" r="-313459" b="-18229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15937" y="804929"/>
            <a:ext cx="676143" cy="676143"/>
          </a:xfrm>
          <a:custGeom>
            <a:avLst/>
            <a:gdLst/>
            <a:ahLst/>
            <a:cxnLst/>
            <a:rect r="r" b="b" t="t" l="l"/>
            <a:pathLst>
              <a:path h="676143" w="676143">
                <a:moveTo>
                  <a:pt x="0" y="0"/>
                </a:moveTo>
                <a:lnTo>
                  <a:pt x="676142" y="0"/>
                </a:lnTo>
                <a:lnTo>
                  <a:pt x="676142" y="676142"/>
                </a:lnTo>
                <a:lnTo>
                  <a:pt x="0" y="676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6994" y="1210431"/>
            <a:ext cx="3954316" cy="428513"/>
          </a:xfrm>
          <a:custGeom>
            <a:avLst/>
            <a:gdLst/>
            <a:ahLst/>
            <a:cxnLst/>
            <a:rect r="r" b="b" t="t" l="l"/>
            <a:pathLst>
              <a:path h="428513" w="3954316">
                <a:moveTo>
                  <a:pt x="0" y="0"/>
                </a:moveTo>
                <a:lnTo>
                  <a:pt x="3954316" y="0"/>
                </a:lnTo>
                <a:lnTo>
                  <a:pt x="3954316" y="428512"/>
                </a:lnTo>
                <a:lnTo>
                  <a:pt x="0" y="4285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311285" b="-24503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98919" y="1211979"/>
            <a:ext cx="3925741" cy="425416"/>
          </a:xfrm>
          <a:custGeom>
            <a:avLst/>
            <a:gdLst/>
            <a:ahLst/>
            <a:cxnLst/>
            <a:rect r="r" b="b" t="t" l="l"/>
            <a:pathLst>
              <a:path h="425416" w="3925741">
                <a:moveTo>
                  <a:pt x="0" y="0"/>
                </a:moveTo>
                <a:lnTo>
                  <a:pt x="3925741" y="0"/>
                </a:lnTo>
                <a:lnTo>
                  <a:pt x="3925741" y="425416"/>
                </a:lnTo>
                <a:lnTo>
                  <a:pt x="0" y="4254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11285" b="-245031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97420" y="9137963"/>
            <a:ext cx="16693160" cy="412124"/>
            <a:chOff x="0" y="0"/>
            <a:chExt cx="4149976" cy="1024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49977" cy="102455"/>
            </a:xfrm>
            <a:custGeom>
              <a:avLst/>
              <a:gdLst/>
              <a:ahLst/>
              <a:cxnLst/>
              <a:rect r="r" b="b" t="t" l="l"/>
              <a:pathLst>
                <a:path h="102455" w="4149977">
                  <a:moveTo>
                    <a:pt x="0" y="0"/>
                  </a:moveTo>
                  <a:lnTo>
                    <a:pt x="4149977" y="0"/>
                  </a:lnTo>
                  <a:lnTo>
                    <a:pt x="4149977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149976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8467" y="9137963"/>
            <a:ext cx="1527417" cy="412124"/>
            <a:chOff x="0" y="0"/>
            <a:chExt cx="379721" cy="1024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79721" cy="102455"/>
            </a:xfrm>
            <a:custGeom>
              <a:avLst/>
              <a:gdLst/>
              <a:ahLst/>
              <a:cxnLst/>
              <a:rect r="r" b="b" t="t" l="l"/>
              <a:pathLst>
                <a:path h="102455" w="379721">
                  <a:moveTo>
                    <a:pt x="0" y="0"/>
                  </a:moveTo>
                  <a:lnTo>
                    <a:pt x="379721" y="0"/>
                  </a:lnTo>
                  <a:lnTo>
                    <a:pt x="379721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808080"/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79721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054008" y="9137963"/>
            <a:ext cx="436572" cy="412124"/>
            <a:chOff x="0" y="0"/>
            <a:chExt cx="108533" cy="10245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8533" cy="102455"/>
            </a:xfrm>
            <a:custGeom>
              <a:avLst/>
              <a:gdLst/>
              <a:ahLst/>
              <a:cxnLst/>
              <a:rect r="r" b="b" t="t" l="l"/>
              <a:pathLst>
                <a:path h="102455" w="108533">
                  <a:moveTo>
                    <a:pt x="0" y="0"/>
                  </a:moveTo>
                  <a:lnTo>
                    <a:pt x="108533" y="0"/>
                  </a:lnTo>
                  <a:lnTo>
                    <a:pt x="108533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8533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7208005" y="9210396"/>
            <a:ext cx="184074" cy="267258"/>
          </a:xfrm>
          <a:custGeom>
            <a:avLst/>
            <a:gdLst/>
            <a:ahLst/>
            <a:cxnLst/>
            <a:rect r="r" b="b" t="t" l="l"/>
            <a:pathLst>
              <a:path h="267258" w="184074">
                <a:moveTo>
                  <a:pt x="0" y="0"/>
                </a:moveTo>
                <a:lnTo>
                  <a:pt x="184074" y="0"/>
                </a:lnTo>
                <a:lnTo>
                  <a:pt x="184074" y="267258"/>
                </a:lnTo>
                <a:lnTo>
                  <a:pt x="0" y="2672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97420" y="9137963"/>
            <a:ext cx="436572" cy="412124"/>
            <a:chOff x="0" y="0"/>
            <a:chExt cx="108533" cy="10245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8533" cy="102455"/>
            </a:xfrm>
            <a:custGeom>
              <a:avLst/>
              <a:gdLst/>
              <a:ahLst/>
              <a:cxnLst/>
              <a:rect r="r" b="b" t="t" l="l"/>
              <a:pathLst>
                <a:path h="102455" w="108533">
                  <a:moveTo>
                    <a:pt x="0" y="0"/>
                  </a:moveTo>
                  <a:lnTo>
                    <a:pt x="108533" y="0"/>
                  </a:lnTo>
                  <a:lnTo>
                    <a:pt x="108533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8533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true" flipV="false" rot="0">
            <a:off x="923669" y="9210396"/>
            <a:ext cx="184074" cy="267258"/>
          </a:xfrm>
          <a:custGeom>
            <a:avLst/>
            <a:gdLst/>
            <a:ahLst/>
            <a:cxnLst/>
            <a:rect r="r" b="b" t="t" l="l"/>
            <a:pathLst>
              <a:path h="267258" w="184074">
                <a:moveTo>
                  <a:pt x="184074" y="0"/>
                </a:moveTo>
                <a:lnTo>
                  <a:pt x="0" y="0"/>
                </a:lnTo>
                <a:lnTo>
                  <a:pt x="0" y="267258"/>
                </a:lnTo>
                <a:lnTo>
                  <a:pt x="184074" y="267258"/>
                </a:lnTo>
                <a:lnTo>
                  <a:pt x="18407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186367" y="9137963"/>
            <a:ext cx="191150" cy="412124"/>
            <a:chOff x="0" y="0"/>
            <a:chExt cx="47520" cy="10245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520" cy="102455"/>
            </a:xfrm>
            <a:custGeom>
              <a:avLst/>
              <a:gdLst/>
              <a:ahLst/>
              <a:cxnLst/>
              <a:rect r="r" b="b" t="t" l="l"/>
              <a:pathLst>
                <a:path h="102455" w="47520">
                  <a:moveTo>
                    <a:pt x="0" y="0"/>
                  </a:moveTo>
                  <a:lnTo>
                    <a:pt x="47520" y="0"/>
                  </a:lnTo>
                  <a:lnTo>
                    <a:pt x="47520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7520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6920008" y="9137963"/>
            <a:ext cx="191150" cy="412124"/>
            <a:chOff x="0" y="0"/>
            <a:chExt cx="47520" cy="1024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520" cy="102455"/>
            </a:xfrm>
            <a:custGeom>
              <a:avLst/>
              <a:gdLst/>
              <a:ahLst/>
              <a:cxnLst/>
              <a:rect r="r" b="b" t="t" l="l"/>
              <a:pathLst>
                <a:path h="102455" w="47520">
                  <a:moveTo>
                    <a:pt x="0" y="0"/>
                  </a:moveTo>
                  <a:lnTo>
                    <a:pt x="47520" y="0"/>
                  </a:lnTo>
                  <a:lnTo>
                    <a:pt x="47520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7520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8575394" y="7865164"/>
            <a:ext cx="1137213" cy="928250"/>
          </a:xfrm>
          <a:custGeom>
            <a:avLst/>
            <a:gdLst/>
            <a:ahLst/>
            <a:cxnLst/>
            <a:rect r="r" b="b" t="t" l="l"/>
            <a:pathLst>
              <a:path h="928250" w="1137213">
                <a:moveTo>
                  <a:pt x="0" y="0"/>
                </a:moveTo>
                <a:lnTo>
                  <a:pt x="1137212" y="0"/>
                </a:lnTo>
                <a:lnTo>
                  <a:pt x="1137212" y="928250"/>
                </a:lnTo>
                <a:lnTo>
                  <a:pt x="0" y="92825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4599209" y="4129022"/>
            <a:ext cx="1963035" cy="2196403"/>
          </a:xfrm>
          <a:custGeom>
            <a:avLst/>
            <a:gdLst/>
            <a:ahLst/>
            <a:cxnLst/>
            <a:rect r="r" b="b" t="t" l="l"/>
            <a:pathLst>
              <a:path h="2196403" w="1963035">
                <a:moveTo>
                  <a:pt x="0" y="0"/>
                </a:moveTo>
                <a:lnTo>
                  <a:pt x="1963036" y="0"/>
                </a:lnTo>
                <a:lnTo>
                  <a:pt x="1963036" y="2196403"/>
                </a:lnTo>
                <a:lnTo>
                  <a:pt x="0" y="219640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1067297" y="4207338"/>
            <a:ext cx="2623221" cy="1872324"/>
          </a:xfrm>
          <a:custGeom>
            <a:avLst/>
            <a:gdLst/>
            <a:ahLst/>
            <a:cxnLst/>
            <a:rect r="r" b="b" t="t" l="l"/>
            <a:pathLst>
              <a:path h="1872324" w="2623221">
                <a:moveTo>
                  <a:pt x="0" y="0"/>
                </a:moveTo>
                <a:lnTo>
                  <a:pt x="2623221" y="0"/>
                </a:lnTo>
                <a:lnTo>
                  <a:pt x="2623221" y="1872324"/>
                </a:lnTo>
                <a:lnTo>
                  <a:pt x="0" y="1872324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36" id="36"/>
          <p:cNvSpPr txBox="true"/>
          <p:nvPr/>
        </p:nvSpPr>
        <p:spPr>
          <a:xfrm rot="0">
            <a:off x="5290718" y="3881769"/>
            <a:ext cx="7706565" cy="3504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7"/>
              </a:lnSpc>
            </a:pPr>
            <a:r>
              <a:rPr lang="en-US" sz="21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E</a:t>
            </a:r>
            <a:r>
              <a:rPr lang="en-US" sz="21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se você tivesse um APP imparcial, disponível 24 horas por dia, que conhece todos os preços e compatibilidades?</a:t>
            </a:r>
          </a:p>
          <a:p>
            <a:pPr algn="ctr">
              <a:lnSpc>
                <a:spcPts val="3117"/>
              </a:lnSpc>
            </a:pPr>
          </a:p>
          <a:p>
            <a:pPr algn="ctr">
              <a:lnSpc>
                <a:spcPts val="3117"/>
              </a:lnSpc>
            </a:pPr>
            <a:r>
              <a:rPr lang="en-US" sz="21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Nós criamos essa solucão com Inteligência Artificial em um aplicativo que faz exatamente isso. Ela não ganha comissão, não quer te enganar e o objetivo dela é um só: fazer o seu dinheiro render o máximo possível</a:t>
            </a:r>
          </a:p>
        </p:txBody>
      </p:sp>
      <p:sp>
        <p:nvSpPr>
          <p:cNvPr name="Freeform 37" id="37"/>
          <p:cNvSpPr/>
          <p:nvPr/>
        </p:nvSpPr>
        <p:spPr>
          <a:xfrm flipH="false" flipV="false" rot="-10800000">
            <a:off x="12997282" y="6946618"/>
            <a:ext cx="1920689" cy="878715"/>
          </a:xfrm>
          <a:custGeom>
            <a:avLst/>
            <a:gdLst/>
            <a:ahLst/>
            <a:cxnLst/>
            <a:rect r="r" b="b" t="t" l="l"/>
            <a:pathLst>
              <a:path h="878715" w="1920689">
                <a:moveTo>
                  <a:pt x="0" y="0"/>
                </a:moveTo>
                <a:lnTo>
                  <a:pt x="1920690" y="0"/>
                </a:lnTo>
                <a:lnTo>
                  <a:pt x="1920690" y="878716"/>
                </a:lnTo>
                <a:lnTo>
                  <a:pt x="0" y="878716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8" id="38"/>
          <p:cNvSpPr txBox="true"/>
          <p:nvPr/>
        </p:nvSpPr>
        <p:spPr>
          <a:xfrm rot="0">
            <a:off x="5770126" y="2391952"/>
            <a:ext cx="6747749" cy="103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2"/>
              </a:lnSpc>
            </a:pPr>
            <a:r>
              <a:rPr lang="en-US" b="true" sz="8066" spc="-362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A SOLUÇÃO</a:t>
            </a:r>
          </a:p>
        </p:txBody>
      </p:sp>
      <p:sp>
        <p:nvSpPr>
          <p:cNvPr name="Freeform 39" id="39"/>
          <p:cNvSpPr/>
          <p:nvPr/>
        </p:nvSpPr>
        <p:spPr>
          <a:xfrm flipH="true" flipV="false" rot="-10800000">
            <a:off x="3370028" y="6946618"/>
            <a:ext cx="1920689" cy="878715"/>
          </a:xfrm>
          <a:custGeom>
            <a:avLst/>
            <a:gdLst/>
            <a:ahLst/>
            <a:cxnLst/>
            <a:rect r="r" b="b" t="t" l="l"/>
            <a:pathLst>
              <a:path h="878715" w="1920689">
                <a:moveTo>
                  <a:pt x="1920690" y="0"/>
                </a:moveTo>
                <a:lnTo>
                  <a:pt x="0" y="0"/>
                </a:lnTo>
                <a:lnTo>
                  <a:pt x="0" y="878716"/>
                </a:lnTo>
                <a:lnTo>
                  <a:pt x="1920690" y="878716"/>
                </a:lnTo>
                <a:lnTo>
                  <a:pt x="192069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8A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000500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6994" y="507488"/>
            <a:ext cx="17204487" cy="1693964"/>
            <a:chOff x="0" y="0"/>
            <a:chExt cx="4277094" cy="4211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7094" cy="421125"/>
            </a:xfrm>
            <a:custGeom>
              <a:avLst/>
              <a:gdLst/>
              <a:ahLst/>
              <a:cxnLst/>
              <a:rect r="r" b="b" t="t" l="l"/>
              <a:pathLst>
                <a:path h="421125" w="4277094">
                  <a:moveTo>
                    <a:pt x="16650" y="0"/>
                  </a:moveTo>
                  <a:lnTo>
                    <a:pt x="4260444" y="0"/>
                  </a:lnTo>
                  <a:cubicBezTo>
                    <a:pt x="4269640" y="0"/>
                    <a:pt x="4277094" y="7454"/>
                    <a:pt x="4277094" y="16650"/>
                  </a:cubicBezTo>
                  <a:lnTo>
                    <a:pt x="4277094" y="404476"/>
                  </a:lnTo>
                  <a:cubicBezTo>
                    <a:pt x="4277094" y="408891"/>
                    <a:pt x="4275340" y="413126"/>
                    <a:pt x="4272218" y="416249"/>
                  </a:cubicBezTo>
                  <a:cubicBezTo>
                    <a:pt x="4269095" y="419371"/>
                    <a:pt x="4264860" y="421125"/>
                    <a:pt x="4260444" y="421125"/>
                  </a:cubicBezTo>
                  <a:lnTo>
                    <a:pt x="16650" y="421125"/>
                  </a:lnTo>
                  <a:cubicBezTo>
                    <a:pt x="7454" y="421125"/>
                    <a:pt x="0" y="413671"/>
                    <a:pt x="0" y="404476"/>
                  </a:cubicBezTo>
                  <a:lnTo>
                    <a:pt x="0" y="16650"/>
                  </a:lnTo>
                  <a:cubicBezTo>
                    <a:pt x="0" y="12234"/>
                    <a:pt x="1754" y="7999"/>
                    <a:pt x="4877" y="4877"/>
                  </a:cubicBezTo>
                  <a:cubicBezTo>
                    <a:pt x="7999" y="1754"/>
                    <a:pt x="12234" y="0"/>
                    <a:pt x="16650" y="0"/>
                  </a:cubicBezTo>
                  <a:close/>
                </a:path>
              </a:pathLst>
            </a:custGeom>
            <a:solidFill>
              <a:srgbClr val="175FFF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7094" cy="45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6519" y="1627870"/>
            <a:ext cx="17194962" cy="8069156"/>
            <a:chOff x="0" y="0"/>
            <a:chExt cx="4274726" cy="2006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2006020"/>
            </a:xfrm>
            <a:custGeom>
              <a:avLst/>
              <a:gdLst/>
              <a:ahLst/>
              <a:cxnLst/>
              <a:rect r="r" b="b" t="t" l="l"/>
              <a:pathLst>
                <a:path h="200602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006020"/>
                  </a:lnTo>
                  <a:lnTo>
                    <a:pt x="0" y="2006020"/>
                  </a:lnTo>
                  <a:close/>
                </a:path>
              </a:pathLst>
            </a:custGeom>
            <a:solidFill>
              <a:srgbClr val="2D2828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2044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472260" y="1192929"/>
            <a:ext cx="3759054" cy="501362"/>
          </a:xfrm>
          <a:custGeom>
            <a:avLst/>
            <a:gdLst/>
            <a:ahLst/>
            <a:cxnLst/>
            <a:rect r="r" b="b" t="t" l="l"/>
            <a:pathLst>
              <a:path h="501362" w="3759054">
                <a:moveTo>
                  <a:pt x="0" y="0"/>
                </a:moveTo>
                <a:lnTo>
                  <a:pt x="3759053" y="0"/>
                </a:lnTo>
                <a:lnTo>
                  <a:pt x="3759053" y="501362"/>
                </a:lnTo>
                <a:lnTo>
                  <a:pt x="0" y="501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97" t="0" r="-313459" b="-18229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15937" y="804929"/>
            <a:ext cx="676143" cy="676143"/>
          </a:xfrm>
          <a:custGeom>
            <a:avLst/>
            <a:gdLst/>
            <a:ahLst/>
            <a:cxnLst/>
            <a:rect r="r" b="b" t="t" l="l"/>
            <a:pathLst>
              <a:path h="676143" w="676143">
                <a:moveTo>
                  <a:pt x="0" y="0"/>
                </a:moveTo>
                <a:lnTo>
                  <a:pt x="676142" y="0"/>
                </a:lnTo>
                <a:lnTo>
                  <a:pt x="676142" y="676142"/>
                </a:lnTo>
                <a:lnTo>
                  <a:pt x="0" y="676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6994" y="1143000"/>
            <a:ext cx="3954316" cy="428513"/>
          </a:xfrm>
          <a:custGeom>
            <a:avLst/>
            <a:gdLst/>
            <a:ahLst/>
            <a:cxnLst/>
            <a:rect r="r" b="b" t="t" l="l"/>
            <a:pathLst>
              <a:path h="428513" w="3954316">
                <a:moveTo>
                  <a:pt x="0" y="0"/>
                </a:moveTo>
                <a:lnTo>
                  <a:pt x="3954316" y="0"/>
                </a:lnTo>
                <a:lnTo>
                  <a:pt x="3954316" y="428513"/>
                </a:lnTo>
                <a:lnTo>
                  <a:pt x="0" y="4285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311285" b="-24503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98919" y="1192929"/>
            <a:ext cx="3925741" cy="425416"/>
          </a:xfrm>
          <a:custGeom>
            <a:avLst/>
            <a:gdLst/>
            <a:ahLst/>
            <a:cxnLst/>
            <a:rect r="r" b="b" t="t" l="l"/>
            <a:pathLst>
              <a:path h="425416" w="3925741">
                <a:moveTo>
                  <a:pt x="0" y="0"/>
                </a:moveTo>
                <a:lnTo>
                  <a:pt x="3925741" y="0"/>
                </a:lnTo>
                <a:lnTo>
                  <a:pt x="3925741" y="425416"/>
                </a:lnTo>
                <a:lnTo>
                  <a:pt x="0" y="4254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11285" b="-245031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97420" y="9137963"/>
            <a:ext cx="16693160" cy="412124"/>
            <a:chOff x="0" y="0"/>
            <a:chExt cx="4149976" cy="1024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49977" cy="102455"/>
            </a:xfrm>
            <a:custGeom>
              <a:avLst/>
              <a:gdLst/>
              <a:ahLst/>
              <a:cxnLst/>
              <a:rect r="r" b="b" t="t" l="l"/>
              <a:pathLst>
                <a:path h="102455" w="4149977">
                  <a:moveTo>
                    <a:pt x="0" y="0"/>
                  </a:moveTo>
                  <a:lnTo>
                    <a:pt x="4149977" y="0"/>
                  </a:lnTo>
                  <a:lnTo>
                    <a:pt x="4149977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149976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8467" y="9137963"/>
            <a:ext cx="1527417" cy="412124"/>
            <a:chOff x="0" y="0"/>
            <a:chExt cx="379721" cy="1024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79721" cy="102455"/>
            </a:xfrm>
            <a:custGeom>
              <a:avLst/>
              <a:gdLst/>
              <a:ahLst/>
              <a:cxnLst/>
              <a:rect r="r" b="b" t="t" l="l"/>
              <a:pathLst>
                <a:path h="102455" w="379721">
                  <a:moveTo>
                    <a:pt x="0" y="0"/>
                  </a:moveTo>
                  <a:lnTo>
                    <a:pt x="379721" y="0"/>
                  </a:lnTo>
                  <a:lnTo>
                    <a:pt x="379721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808080"/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79721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054008" y="9137963"/>
            <a:ext cx="436572" cy="412124"/>
            <a:chOff x="0" y="0"/>
            <a:chExt cx="108533" cy="10245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8533" cy="102455"/>
            </a:xfrm>
            <a:custGeom>
              <a:avLst/>
              <a:gdLst/>
              <a:ahLst/>
              <a:cxnLst/>
              <a:rect r="r" b="b" t="t" l="l"/>
              <a:pathLst>
                <a:path h="102455" w="108533">
                  <a:moveTo>
                    <a:pt x="0" y="0"/>
                  </a:moveTo>
                  <a:lnTo>
                    <a:pt x="108533" y="0"/>
                  </a:lnTo>
                  <a:lnTo>
                    <a:pt x="108533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8533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7208005" y="9210396"/>
            <a:ext cx="184074" cy="267258"/>
          </a:xfrm>
          <a:custGeom>
            <a:avLst/>
            <a:gdLst/>
            <a:ahLst/>
            <a:cxnLst/>
            <a:rect r="r" b="b" t="t" l="l"/>
            <a:pathLst>
              <a:path h="267258" w="184074">
                <a:moveTo>
                  <a:pt x="0" y="0"/>
                </a:moveTo>
                <a:lnTo>
                  <a:pt x="184074" y="0"/>
                </a:lnTo>
                <a:lnTo>
                  <a:pt x="184074" y="267258"/>
                </a:lnTo>
                <a:lnTo>
                  <a:pt x="0" y="2672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97420" y="9137963"/>
            <a:ext cx="436572" cy="412124"/>
            <a:chOff x="0" y="0"/>
            <a:chExt cx="108533" cy="10245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8533" cy="102455"/>
            </a:xfrm>
            <a:custGeom>
              <a:avLst/>
              <a:gdLst/>
              <a:ahLst/>
              <a:cxnLst/>
              <a:rect r="r" b="b" t="t" l="l"/>
              <a:pathLst>
                <a:path h="102455" w="108533">
                  <a:moveTo>
                    <a:pt x="0" y="0"/>
                  </a:moveTo>
                  <a:lnTo>
                    <a:pt x="108533" y="0"/>
                  </a:lnTo>
                  <a:lnTo>
                    <a:pt x="108533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8533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true" flipV="false" rot="0">
            <a:off x="923669" y="9210396"/>
            <a:ext cx="184074" cy="267258"/>
          </a:xfrm>
          <a:custGeom>
            <a:avLst/>
            <a:gdLst/>
            <a:ahLst/>
            <a:cxnLst/>
            <a:rect r="r" b="b" t="t" l="l"/>
            <a:pathLst>
              <a:path h="267258" w="184074">
                <a:moveTo>
                  <a:pt x="184074" y="0"/>
                </a:moveTo>
                <a:lnTo>
                  <a:pt x="0" y="0"/>
                </a:lnTo>
                <a:lnTo>
                  <a:pt x="0" y="267258"/>
                </a:lnTo>
                <a:lnTo>
                  <a:pt x="184074" y="267258"/>
                </a:lnTo>
                <a:lnTo>
                  <a:pt x="18407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186367" y="9137963"/>
            <a:ext cx="191150" cy="412124"/>
            <a:chOff x="0" y="0"/>
            <a:chExt cx="47520" cy="10245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520" cy="102455"/>
            </a:xfrm>
            <a:custGeom>
              <a:avLst/>
              <a:gdLst/>
              <a:ahLst/>
              <a:cxnLst/>
              <a:rect r="r" b="b" t="t" l="l"/>
              <a:pathLst>
                <a:path h="102455" w="47520">
                  <a:moveTo>
                    <a:pt x="0" y="0"/>
                  </a:moveTo>
                  <a:lnTo>
                    <a:pt x="47520" y="0"/>
                  </a:lnTo>
                  <a:lnTo>
                    <a:pt x="47520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7520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6920008" y="9137963"/>
            <a:ext cx="191150" cy="412124"/>
            <a:chOff x="0" y="0"/>
            <a:chExt cx="47520" cy="1024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520" cy="102455"/>
            </a:xfrm>
            <a:custGeom>
              <a:avLst/>
              <a:gdLst/>
              <a:ahLst/>
              <a:cxnLst/>
              <a:rect r="r" b="b" t="t" l="l"/>
              <a:pathLst>
                <a:path h="102455" w="47520">
                  <a:moveTo>
                    <a:pt x="0" y="0"/>
                  </a:moveTo>
                  <a:lnTo>
                    <a:pt x="47520" y="0"/>
                  </a:lnTo>
                  <a:lnTo>
                    <a:pt x="47520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7520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3158322" y="3606315"/>
            <a:ext cx="11971355" cy="5066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7"/>
              </a:lnSpc>
            </a:pPr>
            <a:r>
              <a:rPr lang="en-US" sz="21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É</a:t>
            </a:r>
            <a:r>
              <a:rPr lang="en-US" sz="21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simples. Você diz quanto pode gastar e para o que vai usar o PC. A nossa IA varre a internet, compara preços, verifica compatibilidade, reviews e te entrega a lista de compras pronta.</a:t>
            </a:r>
          </a:p>
          <a:p>
            <a:pPr algn="ctr">
              <a:lnSpc>
                <a:spcPts val="3117"/>
              </a:lnSpc>
            </a:pPr>
          </a:p>
          <a:p>
            <a:pPr algn="ctr">
              <a:lnSpc>
                <a:spcPts val="3117"/>
              </a:lnSpc>
            </a:pPr>
          </a:p>
          <a:p>
            <a:pPr algn="ctr">
              <a:lnSpc>
                <a:spcPts val="3117"/>
              </a:lnSpc>
            </a:pPr>
          </a:p>
          <a:p>
            <a:pPr algn="ctr">
              <a:lnSpc>
                <a:spcPts val="3117"/>
              </a:lnSpc>
            </a:pPr>
          </a:p>
          <a:p>
            <a:pPr algn="ctr">
              <a:lnSpc>
                <a:spcPts val="3117"/>
              </a:lnSpc>
            </a:pPr>
          </a:p>
          <a:p>
            <a:pPr algn="ctr">
              <a:lnSpc>
                <a:spcPts val="3117"/>
              </a:lnSpc>
            </a:pPr>
          </a:p>
          <a:p>
            <a:pPr algn="ctr">
              <a:lnSpc>
                <a:spcPts val="3117"/>
              </a:lnSpc>
            </a:pPr>
          </a:p>
          <a:p>
            <a:pPr algn="ctr">
              <a:lnSpc>
                <a:spcPts val="3117"/>
              </a:lnSpc>
            </a:pPr>
          </a:p>
          <a:p>
            <a:pPr algn="ctr">
              <a:lnSpc>
                <a:spcPts val="3117"/>
              </a:lnSpc>
            </a:pPr>
            <a:r>
              <a:rPr lang="en-US" sz="21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Você tambem pode cadastrar sua configuracão atual (caso tenha) e acompanhar a evolucao do seu setup!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1870581" y="5164702"/>
            <a:ext cx="14546838" cy="2237624"/>
            <a:chOff x="0" y="0"/>
            <a:chExt cx="19395784" cy="2983498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491967" y="9680"/>
              <a:ext cx="2473721" cy="2023954"/>
            </a:xfrm>
            <a:custGeom>
              <a:avLst/>
              <a:gdLst/>
              <a:ahLst/>
              <a:cxnLst/>
              <a:rect r="r" b="b" t="t" l="l"/>
              <a:pathLst>
                <a:path h="2023954" w="2473721">
                  <a:moveTo>
                    <a:pt x="0" y="0"/>
                  </a:moveTo>
                  <a:lnTo>
                    <a:pt x="2473722" y="0"/>
                  </a:lnTo>
                  <a:lnTo>
                    <a:pt x="2473722" y="2023954"/>
                  </a:lnTo>
                  <a:lnTo>
                    <a:pt x="0" y="2023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9125530" y="9680"/>
              <a:ext cx="1354209" cy="2023954"/>
            </a:xfrm>
            <a:custGeom>
              <a:avLst/>
              <a:gdLst/>
              <a:ahLst/>
              <a:cxnLst/>
              <a:rect r="r" b="b" t="t" l="l"/>
              <a:pathLst>
                <a:path h="2023954" w="1354209">
                  <a:moveTo>
                    <a:pt x="0" y="0"/>
                  </a:moveTo>
                  <a:lnTo>
                    <a:pt x="1354209" y="0"/>
                  </a:lnTo>
                  <a:lnTo>
                    <a:pt x="1354209" y="2023954"/>
                  </a:lnTo>
                  <a:lnTo>
                    <a:pt x="0" y="2023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7" id="37"/>
            <p:cNvSpPr/>
            <p:nvPr/>
          </p:nvSpPr>
          <p:spPr>
            <a:xfrm flipH="false" flipV="false" rot="0">
              <a:off x="16639239" y="0"/>
              <a:ext cx="1869627" cy="2023954"/>
            </a:xfrm>
            <a:custGeom>
              <a:avLst/>
              <a:gdLst/>
              <a:ahLst/>
              <a:cxnLst/>
              <a:rect r="r" b="b" t="t" l="l"/>
              <a:pathLst>
                <a:path h="2023954" w="1869627">
                  <a:moveTo>
                    <a:pt x="0" y="0"/>
                  </a:moveTo>
                  <a:lnTo>
                    <a:pt x="1869628" y="0"/>
                  </a:lnTo>
                  <a:lnTo>
                    <a:pt x="1869628" y="2023954"/>
                  </a:lnTo>
                  <a:lnTo>
                    <a:pt x="0" y="20239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8" id="38"/>
            <p:cNvSpPr txBox="true"/>
            <p:nvPr/>
          </p:nvSpPr>
          <p:spPr>
            <a:xfrm rot="0">
              <a:off x="0" y="2384013"/>
              <a:ext cx="3643462" cy="599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3"/>
                </a:lnSpc>
              </a:pPr>
              <a:r>
                <a:rPr lang="en-US" b="true" sz="3329" spc="-149">
                  <a:solidFill>
                    <a:srgbClr val="FFFFFF"/>
                  </a:solidFill>
                  <a:latin typeface="Big Shoulders Display Bold"/>
                  <a:ea typeface="Big Shoulders Display Bold"/>
                  <a:cs typeface="Big Shoulders Display Bold"/>
                  <a:sym typeface="Big Shoulders Display Bold"/>
                </a:rPr>
                <a:t>BUDGET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7980903" y="2384013"/>
              <a:ext cx="3643462" cy="599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3"/>
                </a:lnSpc>
              </a:pPr>
              <a:r>
                <a:rPr lang="en-US" b="true" sz="3329" spc="-149">
                  <a:solidFill>
                    <a:srgbClr val="FFFFFF"/>
                  </a:solidFill>
                  <a:latin typeface="Big Shoulders Display Bold"/>
                  <a:ea typeface="Big Shoulders Display Bold"/>
                  <a:cs typeface="Big Shoulders Display Bold"/>
                  <a:sym typeface="Big Shoulders Display Bold"/>
                </a:rPr>
                <a:t>QUAL O USO?</a:t>
              </a:r>
            </a:p>
          </p:txBody>
        </p:sp>
        <p:sp>
          <p:nvSpPr>
            <p:cNvPr name="TextBox 40" id="40"/>
            <p:cNvSpPr txBox="true"/>
            <p:nvPr/>
          </p:nvSpPr>
          <p:spPr>
            <a:xfrm rot="0">
              <a:off x="15752322" y="2384013"/>
              <a:ext cx="3643462" cy="5994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63"/>
                </a:lnSpc>
              </a:pPr>
              <a:r>
                <a:rPr lang="en-US" b="true" sz="3329" spc="-149">
                  <a:solidFill>
                    <a:srgbClr val="FFFFFF"/>
                  </a:solidFill>
                  <a:latin typeface="Big Shoulders Display Bold"/>
                  <a:ea typeface="Big Shoulders Display Bold"/>
                  <a:cs typeface="Big Shoulders Display Bold"/>
                  <a:sym typeface="Big Shoulders Display Bold"/>
                </a:rPr>
                <a:t>PC RECOMANDADO</a:t>
              </a: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5264737" y="5484693"/>
            <a:ext cx="2174099" cy="1366965"/>
          </a:xfrm>
          <a:custGeom>
            <a:avLst/>
            <a:gdLst/>
            <a:ahLst/>
            <a:cxnLst/>
            <a:rect r="r" b="b" t="t" l="l"/>
            <a:pathLst>
              <a:path h="1366965" w="2174099">
                <a:moveTo>
                  <a:pt x="0" y="0"/>
                </a:moveTo>
                <a:lnTo>
                  <a:pt x="2174099" y="0"/>
                </a:lnTo>
                <a:lnTo>
                  <a:pt x="2174099" y="1366965"/>
                </a:lnTo>
                <a:lnTo>
                  <a:pt x="0" y="136696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5770126" y="2391952"/>
            <a:ext cx="6747749" cy="103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2"/>
              </a:lnSpc>
            </a:pPr>
            <a:r>
              <a:rPr lang="en-US" b="true" sz="8066" spc="-362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FUNCIONAMENTO</a:t>
            </a:r>
          </a:p>
        </p:txBody>
      </p:sp>
      <p:sp>
        <p:nvSpPr>
          <p:cNvPr name="Freeform 43" id="43"/>
          <p:cNvSpPr/>
          <p:nvPr/>
        </p:nvSpPr>
        <p:spPr>
          <a:xfrm flipH="false" flipV="false" rot="0">
            <a:off x="11037610" y="5484693"/>
            <a:ext cx="2174099" cy="1366965"/>
          </a:xfrm>
          <a:custGeom>
            <a:avLst/>
            <a:gdLst/>
            <a:ahLst/>
            <a:cxnLst/>
            <a:rect r="r" b="b" t="t" l="l"/>
            <a:pathLst>
              <a:path h="1366965" w="2174099">
                <a:moveTo>
                  <a:pt x="0" y="0"/>
                </a:moveTo>
                <a:lnTo>
                  <a:pt x="2174099" y="0"/>
                </a:lnTo>
                <a:lnTo>
                  <a:pt x="2174099" y="1366965"/>
                </a:lnTo>
                <a:lnTo>
                  <a:pt x="0" y="136696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8A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000500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6994" y="507488"/>
            <a:ext cx="17204487" cy="1693964"/>
            <a:chOff x="0" y="0"/>
            <a:chExt cx="4277094" cy="4211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7094" cy="421125"/>
            </a:xfrm>
            <a:custGeom>
              <a:avLst/>
              <a:gdLst/>
              <a:ahLst/>
              <a:cxnLst/>
              <a:rect r="r" b="b" t="t" l="l"/>
              <a:pathLst>
                <a:path h="421125" w="4277094">
                  <a:moveTo>
                    <a:pt x="16650" y="0"/>
                  </a:moveTo>
                  <a:lnTo>
                    <a:pt x="4260444" y="0"/>
                  </a:lnTo>
                  <a:cubicBezTo>
                    <a:pt x="4269640" y="0"/>
                    <a:pt x="4277094" y="7454"/>
                    <a:pt x="4277094" y="16650"/>
                  </a:cubicBezTo>
                  <a:lnTo>
                    <a:pt x="4277094" y="404476"/>
                  </a:lnTo>
                  <a:cubicBezTo>
                    <a:pt x="4277094" y="408891"/>
                    <a:pt x="4275340" y="413126"/>
                    <a:pt x="4272218" y="416249"/>
                  </a:cubicBezTo>
                  <a:cubicBezTo>
                    <a:pt x="4269095" y="419371"/>
                    <a:pt x="4264860" y="421125"/>
                    <a:pt x="4260444" y="421125"/>
                  </a:cubicBezTo>
                  <a:lnTo>
                    <a:pt x="16650" y="421125"/>
                  </a:lnTo>
                  <a:cubicBezTo>
                    <a:pt x="7454" y="421125"/>
                    <a:pt x="0" y="413671"/>
                    <a:pt x="0" y="404476"/>
                  </a:cubicBezTo>
                  <a:lnTo>
                    <a:pt x="0" y="16650"/>
                  </a:lnTo>
                  <a:cubicBezTo>
                    <a:pt x="0" y="12234"/>
                    <a:pt x="1754" y="7999"/>
                    <a:pt x="4877" y="4877"/>
                  </a:cubicBezTo>
                  <a:cubicBezTo>
                    <a:pt x="7999" y="1754"/>
                    <a:pt x="12234" y="0"/>
                    <a:pt x="16650" y="0"/>
                  </a:cubicBezTo>
                  <a:close/>
                </a:path>
              </a:pathLst>
            </a:custGeom>
            <a:solidFill>
              <a:srgbClr val="175FFF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7094" cy="45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6519" y="1627870"/>
            <a:ext cx="17194962" cy="8069156"/>
            <a:chOff x="0" y="0"/>
            <a:chExt cx="4274726" cy="2006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2006020"/>
            </a:xfrm>
            <a:custGeom>
              <a:avLst/>
              <a:gdLst/>
              <a:ahLst/>
              <a:cxnLst/>
              <a:rect r="r" b="b" t="t" l="l"/>
              <a:pathLst>
                <a:path h="200602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006020"/>
                  </a:lnTo>
                  <a:lnTo>
                    <a:pt x="0" y="2006020"/>
                  </a:lnTo>
                  <a:close/>
                </a:path>
              </a:pathLst>
            </a:custGeom>
            <a:solidFill>
              <a:srgbClr val="2D2828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2044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472260" y="1185740"/>
            <a:ext cx="3759054" cy="501362"/>
          </a:xfrm>
          <a:custGeom>
            <a:avLst/>
            <a:gdLst/>
            <a:ahLst/>
            <a:cxnLst/>
            <a:rect r="r" b="b" t="t" l="l"/>
            <a:pathLst>
              <a:path h="501362" w="3759054">
                <a:moveTo>
                  <a:pt x="0" y="0"/>
                </a:moveTo>
                <a:lnTo>
                  <a:pt x="3759053" y="0"/>
                </a:lnTo>
                <a:lnTo>
                  <a:pt x="3759053" y="501362"/>
                </a:lnTo>
                <a:lnTo>
                  <a:pt x="0" y="501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97" t="0" r="-313459" b="-18229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15937" y="804929"/>
            <a:ext cx="676143" cy="676143"/>
          </a:xfrm>
          <a:custGeom>
            <a:avLst/>
            <a:gdLst/>
            <a:ahLst/>
            <a:cxnLst/>
            <a:rect r="r" b="b" t="t" l="l"/>
            <a:pathLst>
              <a:path h="676143" w="676143">
                <a:moveTo>
                  <a:pt x="0" y="0"/>
                </a:moveTo>
                <a:lnTo>
                  <a:pt x="676142" y="0"/>
                </a:lnTo>
                <a:lnTo>
                  <a:pt x="676142" y="676142"/>
                </a:lnTo>
                <a:lnTo>
                  <a:pt x="0" y="676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6994" y="1212640"/>
            <a:ext cx="3954316" cy="428513"/>
          </a:xfrm>
          <a:custGeom>
            <a:avLst/>
            <a:gdLst/>
            <a:ahLst/>
            <a:cxnLst/>
            <a:rect r="r" b="b" t="t" l="l"/>
            <a:pathLst>
              <a:path h="428513" w="3954316">
                <a:moveTo>
                  <a:pt x="0" y="0"/>
                </a:moveTo>
                <a:lnTo>
                  <a:pt x="3954316" y="0"/>
                </a:lnTo>
                <a:lnTo>
                  <a:pt x="3954316" y="428513"/>
                </a:lnTo>
                <a:lnTo>
                  <a:pt x="0" y="4285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311285" b="-24503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98919" y="1195265"/>
            <a:ext cx="3925741" cy="425416"/>
          </a:xfrm>
          <a:custGeom>
            <a:avLst/>
            <a:gdLst/>
            <a:ahLst/>
            <a:cxnLst/>
            <a:rect r="r" b="b" t="t" l="l"/>
            <a:pathLst>
              <a:path h="425416" w="3925741">
                <a:moveTo>
                  <a:pt x="0" y="0"/>
                </a:moveTo>
                <a:lnTo>
                  <a:pt x="3925741" y="0"/>
                </a:lnTo>
                <a:lnTo>
                  <a:pt x="3925741" y="425417"/>
                </a:lnTo>
                <a:lnTo>
                  <a:pt x="0" y="4254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11285" b="-245031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97420" y="9137963"/>
            <a:ext cx="16693160" cy="412124"/>
            <a:chOff x="0" y="0"/>
            <a:chExt cx="4149976" cy="1024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49977" cy="102455"/>
            </a:xfrm>
            <a:custGeom>
              <a:avLst/>
              <a:gdLst/>
              <a:ahLst/>
              <a:cxnLst/>
              <a:rect r="r" b="b" t="t" l="l"/>
              <a:pathLst>
                <a:path h="102455" w="4149977">
                  <a:moveTo>
                    <a:pt x="0" y="0"/>
                  </a:moveTo>
                  <a:lnTo>
                    <a:pt x="4149977" y="0"/>
                  </a:lnTo>
                  <a:lnTo>
                    <a:pt x="4149977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149976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8467" y="9137963"/>
            <a:ext cx="1527417" cy="412124"/>
            <a:chOff x="0" y="0"/>
            <a:chExt cx="379721" cy="1024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79721" cy="102455"/>
            </a:xfrm>
            <a:custGeom>
              <a:avLst/>
              <a:gdLst/>
              <a:ahLst/>
              <a:cxnLst/>
              <a:rect r="r" b="b" t="t" l="l"/>
              <a:pathLst>
                <a:path h="102455" w="379721">
                  <a:moveTo>
                    <a:pt x="0" y="0"/>
                  </a:moveTo>
                  <a:lnTo>
                    <a:pt x="379721" y="0"/>
                  </a:lnTo>
                  <a:lnTo>
                    <a:pt x="379721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808080"/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79721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054008" y="9137963"/>
            <a:ext cx="436572" cy="412124"/>
            <a:chOff x="0" y="0"/>
            <a:chExt cx="108533" cy="10245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8533" cy="102455"/>
            </a:xfrm>
            <a:custGeom>
              <a:avLst/>
              <a:gdLst/>
              <a:ahLst/>
              <a:cxnLst/>
              <a:rect r="r" b="b" t="t" l="l"/>
              <a:pathLst>
                <a:path h="102455" w="108533">
                  <a:moveTo>
                    <a:pt x="0" y="0"/>
                  </a:moveTo>
                  <a:lnTo>
                    <a:pt x="108533" y="0"/>
                  </a:lnTo>
                  <a:lnTo>
                    <a:pt x="108533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8533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7208005" y="9210396"/>
            <a:ext cx="184074" cy="267258"/>
          </a:xfrm>
          <a:custGeom>
            <a:avLst/>
            <a:gdLst/>
            <a:ahLst/>
            <a:cxnLst/>
            <a:rect r="r" b="b" t="t" l="l"/>
            <a:pathLst>
              <a:path h="267258" w="184074">
                <a:moveTo>
                  <a:pt x="0" y="0"/>
                </a:moveTo>
                <a:lnTo>
                  <a:pt x="184074" y="0"/>
                </a:lnTo>
                <a:lnTo>
                  <a:pt x="184074" y="267258"/>
                </a:lnTo>
                <a:lnTo>
                  <a:pt x="0" y="2672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97420" y="9137963"/>
            <a:ext cx="436572" cy="412124"/>
            <a:chOff x="0" y="0"/>
            <a:chExt cx="108533" cy="10245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8533" cy="102455"/>
            </a:xfrm>
            <a:custGeom>
              <a:avLst/>
              <a:gdLst/>
              <a:ahLst/>
              <a:cxnLst/>
              <a:rect r="r" b="b" t="t" l="l"/>
              <a:pathLst>
                <a:path h="102455" w="108533">
                  <a:moveTo>
                    <a:pt x="0" y="0"/>
                  </a:moveTo>
                  <a:lnTo>
                    <a:pt x="108533" y="0"/>
                  </a:lnTo>
                  <a:lnTo>
                    <a:pt x="108533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8533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true" flipV="false" rot="0">
            <a:off x="923669" y="9210396"/>
            <a:ext cx="184074" cy="267258"/>
          </a:xfrm>
          <a:custGeom>
            <a:avLst/>
            <a:gdLst/>
            <a:ahLst/>
            <a:cxnLst/>
            <a:rect r="r" b="b" t="t" l="l"/>
            <a:pathLst>
              <a:path h="267258" w="184074">
                <a:moveTo>
                  <a:pt x="184074" y="0"/>
                </a:moveTo>
                <a:lnTo>
                  <a:pt x="0" y="0"/>
                </a:lnTo>
                <a:lnTo>
                  <a:pt x="0" y="267258"/>
                </a:lnTo>
                <a:lnTo>
                  <a:pt x="184074" y="267258"/>
                </a:lnTo>
                <a:lnTo>
                  <a:pt x="18407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186367" y="9137963"/>
            <a:ext cx="191150" cy="412124"/>
            <a:chOff x="0" y="0"/>
            <a:chExt cx="47520" cy="10245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520" cy="102455"/>
            </a:xfrm>
            <a:custGeom>
              <a:avLst/>
              <a:gdLst/>
              <a:ahLst/>
              <a:cxnLst/>
              <a:rect r="r" b="b" t="t" l="l"/>
              <a:pathLst>
                <a:path h="102455" w="47520">
                  <a:moveTo>
                    <a:pt x="0" y="0"/>
                  </a:moveTo>
                  <a:lnTo>
                    <a:pt x="47520" y="0"/>
                  </a:lnTo>
                  <a:lnTo>
                    <a:pt x="47520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7520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6920008" y="9137963"/>
            <a:ext cx="191150" cy="412124"/>
            <a:chOff x="0" y="0"/>
            <a:chExt cx="47520" cy="1024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520" cy="102455"/>
            </a:xfrm>
            <a:custGeom>
              <a:avLst/>
              <a:gdLst/>
              <a:ahLst/>
              <a:cxnLst/>
              <a:rect r="r" b="b" t="t" l="l"/>
              <a:pathLst>
                <a:path h="102455" w="47520">
                  <a:moveTo>
                    <a:pt x="0" y="0"/>
                  </a:moveTo>
                  <a:lnTo>
                    <a:pt x="47520" y="0"/>
                  </a:lnTo>
                  <a:lnTo>
                    <a:pt x="47520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7520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3" id="33"/>
          <p:cNvGrpSpPr/>
          <p:nvPr/>
        </p:nvGrpSpPr>
        <p:grpSpPr>
          <a:xfrm rot="0">
            <a:off x="3337302" y="6099985"/>
            <a:ext cx="11613396" cy="1946818"/>
            <a:chOff x="0" y="0"/>
            <a:chExt cx="15484528" cy="2595757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2804846" cy="2595757"/>
            </a:xfrm>
            <a:custGeom>
              <a:avLst/>
              <a:gdLst/>
              <a:ahLst/>
              <a:cxnLst/>
              <a:rect r="r" b="b" t="t" l="l"/>
              <a:pathLst>
                <a:path h="2595757" w="2804846">
                  <a:moveTo>
                    <a:pt x="0" y="0"/>
                  </a:moveTo>
                  <a:lnTo>
                    <a:pt x="2804846" y="0"/>
                  </a:lnTo>
                  <a:lnTo>
                    <a:pt x="2804846" y="2595757"/>
                  </a:lnTo>
                  <a:lnTo>
                    <a:pt x="0" y="2595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35" id="35"/>
            <p:cNvSpPr/>
            <p:nvPr/>
          </p:nvSpPr>
          <p:spPr>
            <a:xfrm flipH="false" flipV="false" rot="0">
              <a:off x="4709846" y="0"/>
              <a:ext cx="2595757" cy="2595757"/>
            </a:xfrm>
            <a:custGeom>
              <a:avLst/>
              <a:gdLst/>
              <a:ahLst/>
              <a:cxnLst/>
              <a:rect r="r" b="b" t="t" l="l"/>
              <a:pathLst>
                <a:path h="2595757" w="2595757">
                  <a:moveTo>
                    <a:pt x="0" y="0"/>
                  </a:moveTo>
                  <a:lnTo>
                    <a:pt x="2595757" y="0"/>
                  </a:lnTo>
                  <a:lnTo>
                    <a:pt x="2595757" y="2595757"/>
                  </a:lnTo>
                  <a:lnTo>
                    <a:pt x="0" y="2595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Freeform 36" id="36"/>
            <p:cNvSpPr/>
            <p:nvPr/>
          </p:nvSpPr>
          <p:spPr>
            <a:xfrm flipH="false" flipV="false" rot="0">
              <a:off x="9210603" y="0"/>
              <a:ext cx="2071285" cy="2404583"/>
            </a:xfrm>
            <a:custGeom>
              <a:avLst/>
              <a:gdLst/>
              <a:ahLst/>
              <a:cxnLst/>
              <a:rect r="r" b="b" t="t" l="l"/>
              <a:pathLst>
                <a:path h="2404583" w="2071285">
                  <a:moveTo>
                    <a:pt x="0" y="0"/>
                  </a:moveTo>
                  <a:lnTo>
                    <a:pt x="2071284" y="0"/>
                  </a:lnTo>
                  <a:lnTo>
                    <a:pt x="2071284" y="2404583"/>
                  </a:lnTo>
                  <a:lnTo>
                    <a:pt x="0" y="24045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 l="-105070" t="-30523" r="-105568" b="-30025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9664730" y="2261034"/>
              <a:ext cx="1163031" cy="334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789"/>
                </a:lnSpc>
              </a:pPr>
              <a:r>
                <a:rPr lang="en-US" b="true" sz="1884" spc="-84">
                  <a:solidFill>
                    <a:srgbClr val="FFFFFF"/>
                  </a:solidFill>
                  <a:latin typeface="Big Shoulders Display Bold"/>
                  <a:ea typeface="Big Shoulders Display Bold"/>
                  <a:cs typeface="Big Shoulders Display Bold"/>
                  <a:sym typeface="Big Shoulders Display Bold"/>
                </a:rPr>
                <a:t>LLAMA 3</a:t>
              </a:r>
            </a:p>
          </p:txBody>
        </p:sp>
        <p:sp>
          <p:nvSpPr>
            <p:cNvPr name="Freeform 38" id="38"/>
            <p:cNvSpPr/>
            <p:nvPr/>
          </p:nvSpPr>
          <p:spPr>
            <a:xfrm flipH="false" flipV="false" rot="0">
              <a:off x="13186887" y="0"/>
              <a:ext cx="2297641" cy="2595757"/>
            </a:xfrm>
            <a:custGeom>
              <a:avLst/>
              <a:gdLst/>
              <a:ahLst/>
              <a:cxnLst/>
              <a:rect r="r" b="b" t="t" l="l"/>
              <a:pathLst>
                <a:path h="2595757" w="2297641">
                  <a:moveTo>
                    <a:pt x="0" y="0"/>
                  </a:moveTo>
                  <a:lnTo>
                    <a:pt x="2297641" y="0"/>
                  </a:lnTo>
                  <a:lnTo>
                    <a:pt x="2297641" y="2595757"/>
                  </a:lnTo>
                  <a:lnTo>
                    <a:pt x="0" y="25957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/>
              <a:stretch>
                <a:fillRect l="-69702" t="-32851" r="-70004" b="-79324"/>
              </a:stretch>
            </a:blipFill>
          </p:spPr>
        </p:sp>
      </p:grpSp>
      <p:grpSp>
        <p:nvGrpSpPr>
          <p:cNvPr name="Group 39" id="39"/>
          <p:cNvGrpSpPr/>
          <p:nvPr/>
        </p:nvGrpSpPr>
        <p:grpSpPr>
          <a:xfrm rot="0">
            <a:off x="2653166" y="5430664"/>
            <a:ext cx="12981669" cy="3285461"/>
            <a:chOff x="0" y="0"/>
            <a:chExt cx="3419040" cy="865307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3419041" cy="865307"/>
            </a:xfrm>
            <a:custGeom>
              <a:avLst/>
              <a:gdLst/>
              <a:ahLst/>
              <a:cxnLst/>
              <a:rect r="r" b="b" t="t" l="l"/>
              <a:pathLst>
                <a:path h="865307" w="3419041">
                  <a:moveTo>
                    <a:pt x="30415" y="0"/>
                  </a:moveTo>
                  <a:lnTo>
                    <a:pt x="3388625" y="0"/>
                  </a:lnTo>
                  <a:cubicBezTo>
                    <a:pt x="3405423" y="0"/>
                    <a:pt x="3419041" y="13617"/>
                    <a:pt x="3419041" y="30415"/>
                  </a:cubicBezTo>
                  <a:lnTo>
                    <a:pt x="3419041" y="834892"/>
                  </a:lnTo>
                  <a:cubicBezTo>
                    <a:pt x="3419041" y="842958"/>
                    <a:pt x="3415836" y="850694"/>
                    <a:pt x="3410132" y="856398"/>
                  </a:cubicBezTo>
                  <a:cubicBezTo>
                    <a:pt x="3404428" y="862102"/>
                    <a:pt x="3396692" y="865307"/>
                    <a:pt x="3388625" y="865307"/>
                  </a:cubicBezTo>
                  <a:lnTo>
                    <a:pt x="30415" y="865307"/>
                  </a:lnTo>
                  <a:cubicBezTo>
                    <a:pt x="13617" y="865307"/>
                    <a:pt x="0" y="851689"/>
                    <a:pt x="0" y="834892"/>
                  </a:cubicBezTo>
                  <a:lnTo>
                    <a:pt x="0" y="30415"/>
                  </a:lnTo>
                  <a:cubicBezTo>
                    <a:pt x="0" y="22348"/>
                    <a:pt x="3204" y="14612"/>
                    <a:pt x="8908" y="8908"/>
                  </a:cubicBezTo>
                  <a:cubicBezTo>
                    <a:pt x="14612" y="3204"/>
                    <a:pt x="22348" y="0"/>
                    <a:pt x="3041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rnd">
              <a:solidFill>
                <a:srgbClr val="175FFF"/>
              </a:solidFill>
              <a:prstDash val="solid"/>
              <a:round/>
            </a:ln>
          </p:spPr>
        </p:sp>
        <p:sp>
          <p:nvSpPr>
            <p:cNvPr name="TextBox 41" id="41"/>
            <p:cNvSpPr txBox="true"/>
            <p:nvPr/>
          </p:nvSpPr>
          <p:spPr>
            <a:xfrm>
              <a:off x="0" y="-38100"/>
              <a:ext cx="3419040" cy="9034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42" id="42"/>
          <p:cNvSpPr txBox="true"/>
          <p:nvPr/>
        </p:nvSpPr>
        <p:spPr>
          <a:xfrm rot="0">
            <a:off x="1572063" y="4016255"/>
            <a:ext cx="15143873" cy="770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7"/>
              </a:lnSpc>
            </a:pPr>
            <a:r>
              <a:rPr lang="en-US" sz="21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O</a:t>
            </a:r>
            <a:r>
              <a:rPr lang="en-US" sz="21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app no celular é React Native, super rápido. O cérebro é um modelo Llama3 com ferramentas de web scraping rodando em Python, e tudo fica salvo na nuvem do Google com o Firebase (escalável).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770126" y="2391952"/>
            <a:ext cx="6747749" cy="103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2"/>
              </a:lnSpc>
            </a:pPr>
            <a:r>
              <a:rPr lang="en-US" b="true" sz="8066" spc="-362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TECNOLOGIAS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8A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000500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6994" y="507488"/>
            <a:ext cx="17204487" cy="1693964"/>
            <a:chOff x="0" y="0"/>
            <a:chExt cx="4277094" cy="4211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7094" cy="421125"/>
            </a:xfrm>
            <a:custGeom>
              <a:avLst/>
              <a:gdLst/>
              <a:ahLst/>
              <a:cxnLst/>
              <a:rect r="r" b="b" t="t" l="l"/>
              <a:pathLst>
                <a:path h="421125" w="4277094">
                  <a:moveTo>
                    <a:pt x="16650" y="0"/>
                  </a:moveTo>
                  <a:lnTo>
                    <a:pt x="4260444" y="0"/>
                  </a:lnTo>
                  <a:cubicBezTo>
                    <a:pt x="4269640" y="0"/>
                    <a:pt x="4277094" y="7454"/>
                    <a:pt x="4277094" y="16650"/>
                  </a:cubicBezTo>
                  <a:lnTo>
                    <a:pt x="4277094" y="404476"/>
                  </a:lnTo>
                  <a:cubicBezTo>
                    <a:pt x="4277094" y="408891"/>
                    <a:pt x="4275340" y="413126"/>
                    <a:pt x="4272218" y="416249"/>
                  </a:cubicBezTo>
                  <a:cubicBezTo>
                    <a:pt x="4269095" y="419371"/>
                    <a:pt x="4264860" y="421125"/>
                    <a:pt x="4260444" y="421125"/>
                  </a:cubicBezTo>
                  <a:lnTo>
                    <a:pt x="16650" y="421125"/>
                  </a:lnTo>
                  <a:cubicBezTo>
                    <a:pt x="7454" y="421125"/>
                    <a:pt x="0" y="413671"/>
                    <a:pt x="0" y="404476"/>
                  </a:cubicBezTo>
                  <a:lnTo>
                    <a:pt x="0" y="16650"/>
                  </a:lnTo>
                  <a:cubicBezTo>
                    <a:pt x="0" y="12234"/>
                    <a:pt x="1754" y="7999"/>
                    <a:pt x="4877" y="4877"/>
                  </a:cubicBezTo>
                  <a:cubicBezTo>
                    <a:pt x="7999" y="1754"/>
                    <a:pt x="12234" y="0"/>
                    <a:pt x="16650" y="0"/>
                  </a:cubicBezTo>
                  <a:close/>
                </a:path>
              </a:pathLst>
            </a:custGeom>
            <a:solidFill>
              <a:srgbClr val="175FFF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7094" cy="45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6519" y="1627870"/>
            <a:ext cx="17194962" cy="8069156"/>
            <a:chOff x="0" y="0"/>
            <a:chExt cx="4274726" cy="2006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2006020"/>
            </a:xfrm>
            <a:custGeom>
              <a:avLst/>
              <a:gdLst/>
              <a:ahLst/>
              <a:cxnLst/>
              <a:rect r="r" b="b" t="t" l="l"/>
              <a:pathLst>
                <a:path h="200602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006020"/>
                  </a:lnTo>
                  <a:lnTo>
                    <a:pt x="0" y="2006020"/>
                  </a:lnTo>
                  <a:close/>
                </a:path>
              </a:pathLst>
            </a:custGeom>
            <a:solidFill>
              <a:srgbClr val="2D2828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2044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472260" y="1182765"/>
            <a:ext cx="3759054" cy="501362"/>
          </a:xfrm>
          <a:custGeom>
            <a:avLst/>
            <a:gdLst/>
            <a:ahLst/>
            <a:cxnLst/>
            <a:rect r="r" b="b" t="t" l="l"/>
            <a:pathLst>
              <a:path h="501362" w="3759054">
                <a:moveTo>
                  <a:pt x="0" y="0"/>
                </a:moveTo>
                <a:lnTo>
                  <a:pt x="3759053" y="0"/>
                </a:lnTo>
                <a:lnTo>
                  <a:pt x="3759053" y="501362"/>
                </a:lnTo>
                <a:lnTo>
                  <a:pt x="0" y="501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97" t="0" r="-313459" b="-18229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15937" y="804929"/>
            <a:ext cx="676143" cy="676143"/>
          </a:xfrm>
          <a:custGeom>
            <a:avLst/>
            <a:gdLst/>
            <a:ahLst/>
            <a:cxnLst/>
            <a:rect r="r" b="b" t="t" l="l"/>
            <a:pathLst>
              <a:path h="676143" w="676143">
                <a:moveTo>
                  <a:pt x="0" y="0"/>
                </a:moveTo>
                <a:lnTo>
                  <a:pt x="676142" y="0"/>
                </a:lnTo>
                <a:lnTo>
                  <a:pt x="676142" y="676142"/>
                </a:lnTo>
                <a:lnTo>
                  <a:pt x="0" y="676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6994" y="1209665"/>
            <a:ext cx="3954316" cy="428513"/>
          </a:xfrm>
          <a:custGeom>
            <a:avLst/>
            <a:gdLst/>
            <a:ahLst/>
            <a:cxnLst/>
            <a:rect r="r" b="b" t="t" l="l"/>
            <a:pathLst>
              <a:path h="428513" w="3954316">
                <a:moveTo>
                  <a:pt x="0" y="0"/>
                </a:moveTo>
                <a:lnTo>
                  <a:pt x="3954316" y="0"/>
                </a:lnTo>
                <a:lnTo>
                  <a:pt x="3954316" y="428513"/>
                </a:lnTo>
                <a:lnTo>
                  <a:pt x="0" y="4285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311285" b="-24503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98919" y="1192290"/>
            <a:ext cx="3925741" cy="425416"/>
          </a:xfrm>
          <a:custGeom>
            <a:avLst/>
            <a:gdLst/>
            <a:ahLst/>
            <a:cxnLst/>
            <a:rect r="r" b="b" t="t" l="l"/>
            <a:pathLst>
              <a:path h="425416" w="3925741">
                <a:moveTo>
                  <a:pt x="0" y="0"/>
                </a:moveTo>
                <a:lnTo>
                  <a:pt x="3925741" y="0"/>
                </a:lnTo>
                <a:lnTo>
                  <a:pt x="3925741" y="425416"/>
                </a:lnTo>
                <a:lnTo>
                  <a:pt x="0" y="4254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11285" b="-245031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97420" y="9137963"/>
            <a:ext cx="16693160" cy="412124"/>
            <a:chOff x="0" y="0"/>
            <a:chExt cx="4149976" cy="1024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49977" cy="102455"/>
            </a:xfrm>
            <a:custGeom>
              <a:avLst/>
              <a:gdLst/>
              <a:ahLst/>
              <a:cxnLst/>
              <a:rect r="r" b="b" t="t" l="l"/>
              <a:pathLst>
                <a:path h="102455" w="4149977">
                  <a:moveTo>
                    <a:pt x="0" y="0"/>
                  </a:moveTo>
                  <a:lnTo>
                    <a:pt x="4149977" y="0"/>
                  </a:lnTo>
                  <a:lnTo>
                    <a:pt x="4149977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149976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8467" y="9137963"/>
            <a:ext cx="1527417" cy="412124"/>
            <a:chOff x="0" y="0"/>
            <a:chExt cx="379721" cy="1024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79721" cy="102455"/>
            </a:xfrm>
            <a:custGeom>
              <a:avLst/>
              <a:gdLst/>
              <a:ahLst/>
              <a:cxnLst/>
              <a:rect r="r" b="b" t="t" l="l"/>
              <a:pathLst>
                <a:path h="102455" w="379721">
                  <a:moveTo>
                    <a:pt x="0" y="0"/>
                  </a:moveTo>
                  <a:lnTo>
                    <a:pt x="379721" y="0"/>
                  </a:lnTo>
                  <a:lnTo>
                    <a:pt x="379721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808080"/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79721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054008" y="9137963"/>
            <a:ext cx="436572" cy="412124"/>
            <a:chOff x="0" y="0"/>
            <a:chExt cx="108533" cy="10245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8533" cy="102455"/>
            </a:xfrm>
            <a:custGeom>
              <a:avLst/>
              <a:gdLst/>
              <a:ahLst/>
              <a:cxnLst/>
              <a:rect r="r" b="b" t="t" l="l"/>
              <a:pathLst>
                <a:path h="102455" w="108533">
                  <a:moveTo>
                    <a:pt x="0" y="0"/>
                  </a:moveTo>
                  <a:lnTo>
                    <a:pt x="108533" y="0"/>
                  </a:lnTo>
                  <a:lnTo>
                    <a:pt x="108533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8533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7208005" y="9210396"/>
            <a:ext cx="184074" cy="267258"/>
          </a:xfrm>
          <a:custGeom>
            <a:avLst/>
            <a:gdLst/>
            <a:ahLst/>
            <a:cxnLst/>
            <a:rect r="r" b="b" t="t" l="l"/>
            <a:pathLst>
              <a:path h="267258" w="184074">
                <a:moveTo>
                  <a:pt x="0" y="0"/>
                </a:moveTo>
                <a:lnTo>
                  <a:pt x="184074" y="0"/>
                </a:lnTo>
                <a:lnTo>
                  <a:pt x="184074" y="267258"/>
                </a:lnTo>
                <a:lnTo>
                  <a:pt x="0" y="2672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97420" y="9137963"/>
            <a:ext cx="436572" cy="412124"/>
            <a:chOff x="0" y="0"/>
            <a:chExt cx="108533" cy="10245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8533" cy="102455"/>
            </a:xfrm>
            <a:custGeom>
              <a:avLst/>
              <a:gdLst/>
              <a:ahLst/>
              <a:cxnLst/>
              <a:rect r="r" b="b" t="t" l="l"/>
              <a:pathLst>
                <a:path h="102455" w="108533">
                  <a:moveTo>
                    <a:pt x="0" y="0"/>
                  </a:moveTo>
                  <a:lnTo>
                    <a:pt x="108533" y="0"/>
                  </a:lnTo>
                  <a:lnTo>
                    <a:pt x="108533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8533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true" flipV="false" rot="0">
            <a:off x="923669" y="9210396"/>
            <a:ext cx="184074" cy="267258"/>
          </a:xfrm>
          <a:custGeom>
            <a:avLst/>
            <a:gdLst/>
            <a:ahLst/>
            <a:cxnLst/>
            <a:rect r="r" b="b" t="t" l="l"/>
            <a:pathLst>
              <a:path h="267258" w="184074">
                <a:moveTo>
                  <a:pt x="184074" y="0"/>
                </a:moveTo>
                <a:lnTo>
                  <a:pt x="0" y="0"/>
                </a:lnTo>
                <a:lnTo>
                  <a:pt x="0" y="267258"/>
                </a:lnTo>
                <a:lnTo>
                  <a:pt x="184074" y="267258"/>
                </a:lnTo>
                <a:lnTo>
                  <a:pt x="18407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186367" y="9137963"/>
            <a:ext cx="191150" cy="412124"/>
            <a:chOff x="0" y="0"/>
            <a:chExt cx="47520" cy="10245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520" cy="102455"/>
            </a:xfrm>
            <a:custGeom>
              <a:avLst/>
              <a:gdLst/>
              <a:ahLst/>
              <a:cxnLst/>
              <a:rect r="r" b="b" t="t" l="l"/>
              <a:pathLst>
                <a:path h="102455" w="47520">
                  <a:moveTo>
                    <a:pt x="0" y="0"/>
                  </a:moveTo>
                  <a:lnTo>
                    <a:pt x="47520" y="0"/>
                  </a:lnTo>
                  <a:lnTo>
                    <a:pt x="47520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7520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6920008" y="9137963"/>
            <a:ext cx="191150" cy="412124"/>
            <a:chOff x="0" y="0"/>
            <a:chExt cx="47520" cy="1024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520" cy="102455"/>
            </a:xfrm>
            <a:custGeom>
              <a:avLst/>
              <a:gdLst/>
              <a:ahLst/>
              <a:cxnLst/>
              <a:rect r="r" b="b" t="t" l="l"/>
              <a:pathLst>
                <a:path h="102455" w="47520">
                  <a:moveTo>
                    <a:pt x="0" y="0"/>
                  </a:moveTo>
                  <a:lnTo>
                    <a:pt x="47520" y="0"/>
                  </a:lnTo>
                  <a:lnTo>
                    <a:pt x="47520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7520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33" id="33">
            <a:hlinkClick action="ppaction://media"/>
          </p:cNvPr>
          <p:cNvPicPr>
            <a:picLocks noChangeAspect="true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13"/>
          <a:srcRect l="0" t="0" r="0" b="0"/>
          <a:stretch>
            <a:fillRect/>
          </a:stretch>
        </p:blipFill>
        <p:spPr>
          <a:xfrm flipH="false" flipV="false" rot="0">
            <a:off x="3064242" y="2110835"/>
            <a:ext cx="12159515" cy="6781268"/>
          </a:xfrm>
          <a:prstGeom prst="rect">
            <a:avLst/>
          </a:prstGeom>
          <a:ln w="47625" cap="rnd">
            <a:solidFill>
              <a:srgbClr val="000000"/>
            </a:solidFill>
            <a:prstDash val="solid"/>
          </a:ln>
        </p:spPr>
      </p:pic>
      <p:sp>
        <p:nvSpPr>
          <p:cNvPr name="TextBox 34" id="34"/>
          <p:cNvSpPr txBox="true"/>
          <p:nvPr/>
        </p:nvSpPr>
        <p:spPr>
          <a:xfrm rot="0">
            <a:off x="1358467" y="2927931"/>
            <a:ext cx="852264" cy="524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32"/>
              </a:lnSpc>
            </a:pPr>
            <a:r>
              <a:rPr lang="en-US" b="true" sz="10665" spc="-479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DEMO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6081008" y="2927931"/>
            <a:ext cx="852264" cy="5244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32"/>
              </a:lnSpc>
            </a:pPr>
            <a:r>
              <a:rPr lang="en-US" b="true" sz="10665" spc="-479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DEMO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8A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000500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6994" y="507488"/>
            <a:ext cx="17204487" cy="1693964"/>
            <a:chOff x="0" y="0"/>
            <a:chExt cx="4277094" cy="4211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7094" cy="421125"/>
            </a:xfrm>
            <a:custGeom>
              <a:avLst/>
              <a:gdLst/>
              <a:ahLst/>
              <a:cxnLst/>
              <a:rect r="r" b="b" t="t" l="l"/>
              <a:pathLst>
                <a:path h="421125" w="4277094">
                  <a:moveTo>
                    <a:pt x="16650" y="0"/>
                  </a:moveTo>
                  <a:lnTo>
                    <a:pt x="4260444" y="0"/>
                  </a:lnTo>
                  <a:cubicBezTo>
                    <a:pt x="4269640" y="0"/>
                    <a:pt x="4277094" y="7454"/>
                    <a:pt x="4277094" y="16650"/>
                  </a:cubicBezTo>
                  <a:lnTo>
                    <a:pt x="4277094" y="404476"/>
                  </a:lnTo>
                  <a:cubicBezTo>
                    <a:pt x="4277094" y="408891"/>
                    <a:pt x="4275340" y="413126"/>
                    <a:pt x="4272218" y="416249"/>
                  </a:cubicBezTo>
                  <a:cubicBezTo>
                    <a:pt x="4269095" y="419371"/>
                    <a:pt x="4264860" y="421125"/>
                    <a:pt x="4260444" y="421125"/>
                  </a:cubicBezTo>
                  <a:lnTo>
                    <a:pt x="16650" y="421125"/>
                  </a:lnTo>
                  <a:cubicBezTo>
                    <a:pt x="7454" y="421125"/>
                    <a:pt x="0" y="413671"/>
                    <a:pt x="0" y="404476"/>
                  </a:cubicBezTo>
                  <a:lnTo>
                    <a:pt x="0" y="16650"/>
                  </a:lnTo>
                  <a:cubicBezTo>
                    <a:pt x="0" y="12234"/>
                    <a:pt x="1754" y="7999"/>
                    <a:pt x="4877" y="4877"/>
                  </a:cubicBezTo>
                  <a:cubicBezTo>
                    <a:pt x="7999" y="1754"/>
                    <a:pt x="12234" y="0"/>
                    <a:pt x="16650" y="0"/>
                  </a:cubicBezTo>
                  <a:close/>
                </a:path>
              </a:pathLst>
            </a:custGeom>
            <a:solidFill>
              <a:srgbClr val="175FFF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7094" cy="45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6519" y="1627870"/>
            <a:ext cx="17194962" cy="8069156"/>
            <a:chOff x="0" y="0"/>
            <a:chExt cx="4274726" cy="2006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2006020"/>
            </a:xfrm>
            <a:custGeom>
              <a:avLst/>
              <a:gdLst/>
              <a:ahLst/>
              <a:cxnLst/>
              <a:rect r="r" b="b" t="t" l="l"/>
              <a:pathLst>
                <a:path h="200602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006020"/>
                  </a:lnTo>
                  <a:lnTo>
                    <a:pt x="0" y="2006020"/>
                  </a:lnTo>
                  <a:close/>
                </a:path>
              </a:pathLst>
            </a:custGeom>
            <a:solidFill>
              <a:srgbClr val="2D2828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2044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472260" y="1182765"/>
            <a:ext cx="3759054" cy="501362"/>
          </a:xfrm>
          <a:custGeom>
            <a:avLst/>
            <a:gdLst/>
            <a:ahLst/>
            <a:cxnLst/>
            <a:rect r="r" b="b" t="t" l="l"/>
            <a:pathLst>
              <a:path h="501362" w="3759054">
                <a:moveTo>
                  <a:pt x="0" y="0"/>
                </a:moveTo>
                <a:lnTo>
                  <a:pt x="3759053" y="0"/>
                </a:lnTo>
                <a:lnTo>
                  <a:pt x="3759053" y="501362"/>
                </a:lnTo>
                <a:lnTo>
                  <a:pt x="0" y="501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97" t="0" r="-313459" b="-18229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15937" y="804929"/>
            <a:ext cx="676143" cy="676143"/>
          </a:xfrm>
          <a:custGeom>
            <a:avLst/>
            <a:gdLst/>
            <a:ahLst/>
            <a:cxnLst/>
            <a:rect r="r" b="b" t="t" l="l"/>
            <a:pathLst>
              <a:path h="676143" w="676143">
                <a:moveTo>
                  <a:pt x="0" y="0"/>
                </a:moveTo>
                <a:lnTo>
                  <a:pt x="676142" y="0"/>
                </a:lnTo>
                <a:lnTo>
                  <a:pt x="676142" y="676142"/>
                </a:lnTo>
                <a:lnTo>
                  <a:pt x="0" y="676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6994" y="1209665"/>
            <a:ext cx="3954316" cy="428513"/>
          </a:xfrm>
          <a:custGeom>
            <a:avLst/>
            <a:gdLst/>
            <a:ahLst/>
            <a:cxnLst/>
            <a:rect r="r" b="b" t="t" l="l"/>
            <a:pathLst>
              <a:path h="428513" w="3954316">
                <a:moveTo>
                  <a:pt x="0" y="0"/>
                </a:moveTo>
                <a:lnTo>
                  <a:pt x="3954316" y="0"/>
                </a:lnTo>
                <a:lnTo>
                  <a:pt x="3954316" y="428513"/>
                </a:lnTo>
                <a:lnTo>
                  <a:pt x="0" y="4285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311285" b="-24503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98919" y="1192290"/>
            <a:ext cx="3925741" cy="425416"/>
          </a:xfrm>
          <a:custGeom>
            <a:avLst/>
            <a:gdLst/>
            <a:ahLst/>
            <a:cxnLst/>
            <a:rect r="r" b="b" t="t" l="l"/>
            <a:pathLst>
              <a:path h="425416" w="3925741">
                <a:moveTo>
                  <a:pt x="0" y="0"/>
                </a:moveTo>
                <a:lnTo>
                  <a:pt x="3925741" y="0"/>
                </a:lnTo>
                <a:lnTo>
                  <a:pt x="3925741" y="425416"/>
                </a:lnTo>
                <a:lnTo>
                  <a:pt x="0" y="4254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11285" b="-245031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97420" y="9137963"/>
            <a:ext cx="16693160" cy="412124"/>
            <a:chOff x="0" y="0"/>
            <a:chExt cx="4149976" cy="1024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49977" cy="102455"/>
            </a:xfrm>
            <a:custGeom>
              <a:avLst/>
              <a:gdLst/>
              <a:ahLst/>
              <a:cxnLst/>
              <a:rect r="r" b="b" t="t" l="l"/>
              <a:pathLst>
                <a:path h="102455" w="4149977">
                  <a:moveTo>
                    <a:pt x="0" y="0"/>
                  </a:moveTo>
                  <a:lnTo>
                    <a:pt x="4149977" y="0"/>
                  </a:lnTo>
                  <a:lnTo>
                    <a:pt x="4149977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149976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8467" y="9137963"/>
            <a:ext cx="1527417" cy="412124"/>
            <a:chOff x="0" y="0"/>
            <a:chExt cx="379721" cy="1024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79721" cy="102455"/>
            </a:xfrm>
            <a:custGeom>
              <a:avLst/>
              <a:gdLst/>
              <a:ahLst/>
              <a:cxnLst/>
              <a:rect r="r" b="b" t="t" l="l"/>
              <a:pathLst>
                <a:path h="102455" w="379721">
                  <a:moveTo>
                    <a:pt x="0" y="0"/>
                  </a:moveTo>
                  <a:lnTo>
                    <a:pt x="379721" y="0"/>
                  </a:lnTo>
                  <a:lnTo>
                    <a:pt x="379721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808080"/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79721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054008" y="9137963"/>
            <a:ext cx="436572" cy="412124"/>
            <a:chOff x="0" y="0"/>
            <a:chExt cx="108533" cy="10245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8533" cy="102455"/>
            </a:xfrm>
            <a:custGeom>
              <a:avLst/>
              <a:gdLst/>
              <a:ahLst/>
              <a:cxnLst/>
              <a:rect r="r" b="b" t="t" l="l"/>
              <a:pathLst>
                <a:path h="102455" w="108533">
                  <a:moveTo>
                    <a:pt x="0" y="0"/>
                  </a:moveTo>
                  <a:lnTo>
                    <a:pt x="108533" y="0"/>
                  </a:lnTo>
                  <a:lnTo>
                    <a:pt x="108533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8533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7208005" y="9210396"/>
            <a:ext cx="184074" cy="267258"/>
          </a:xfrm>
          <a:custGeom>
            <a:avLst/>
            <a:gdLst/>
            <a:ahLst/>
            <a:cxnLst/>
            <a:rect r="r" b="b" t="t" l="l"/>
            <a:pathLst>
              <a:path h="267258" w="184074">
                <a:moveTo>
                  <a:pt x="0" y="0"/>
                </a:moveTo>
                <a:lnTo>
                  <a:pt x="184074" y="0"/>
                </a:lnTo>
                <a:lnTo>
                  <a:pt x="184074" y="267258"/>
                </a:lnTo>
                <a:lnTo>
                  <a:pt x="0" y="2672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97420" y="9137963"/>
            <a:ext cx="436572" cy="412124"/>
            <a:chOff x="0" y="0"/>
            <a:chExt cx="108533" cy="10245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8533" cy="102455"/>
            </a:xfrm>
            <a:custGeom>
              <a:avLst/>
              <a:gdLst/>
              <a:ahLst/>
              <a:cxnLst/>
              <a:rect r="r" b="b" t="t" l="l"/>
              <a:pathLst>
                <a:path h="102455" w="108533">
                  <a:moveTo>
                    <a:pt x="0" y="0"/>
                  </a:moveTo>
                  <a:lnTo>
                    <a:pt x="108533" y="0"/>
                  </a:lnTo>
                  <a:lnTo>
                    <a:pt x="108533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8533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true" flipV="false" rot="0">
            <a:off x="923669" y="9210396"/>
            <a:ext cx="184074" cy="267258"/>
          </a:xfrm>
          <a:custGeom>
            <a:avLst/>
            <a:gdLst/>
            <a:ahLst/>
            <a:cxnLst/>
            <a:rect r="r" b="b" t="t" l="l"/>
            <a:pathLst>
              <a:path h="267258" w="184074">
                <a:moveTo>
                  <a:pt x="184074" y="0"/>
                </a:moveTo>
                <a:lnTo>
                  <a:pt x="0" y="0"/>
                </a:lnTo>
                <a:lnTo>
                  <a:pt x="0" y="267258"/>
                </a:lnTo>
                <a:lnTo>
                  <a:pt x="184074" y="267258"/>
                </a:lnTo>
                <a:lnTo>
                  <a:pt x="18407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186367" y="9137963"/>
            <a:ext cx="191150" cy="412124"/>
            <a:chOff x="0" y="0"/>
            <a:chExt cx="47520" cy="10245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520" cy="102455"/>
            </a:xfrm>
            <a:custGeom>
              <a:avLst/>
              <a:gdLst/>
              <a:ahLst/>
              <a:cxnLst/>
              <a:rect r="r" b="b" t="t" l="l"/>
              <a:pathLst>
                <a:path h="102455" w="47520">
                  <a:moveTo>
                    <a:pt x="0" y="0"/>
                  </a:moveTo>
                  <a:lnTo>
                    <a:pt x="47520" y="0"/>
                  </a:lnTo>
                  <a:lnTo>
                    <a:pt x="47520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7520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6920008" y="9137963"/>
            <a:ext cx="191150" cy="412124"/>
            <a:chOff x="0" y="0"/>
            <a:chExt cx="47520" cy="1024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520" cy="102455"/>
            </a:xfrm>
            <a:custGeom>
              <a:avLst/>
              <a:gdLst/>
              <a:ahLst/>
              <a:cxnLst/>
              <a:rect r="r" b="b" t="t" l="l"/>
              <a:pathLst>
                <a:path h="102455" w="47520">
                  <a:moveTo>
                    <a:pt x="0" y="0"/>
                  </a:moveTo>
                  <a:lnTo>
                    <a:pt x="47520" y="0"/>
                  </a:lnTo>
                  <a:lnTo>
                    <a:pt x="47520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7520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-2667931">
            <a:off x="7623229" y="4664037"/>
            <a:ext cx="3041543" cy="3099661"/>
          </a:xfrm>
          <a:custGeom>
            <a:avLst/>
            <a:gdLst/>
            <a:ahLst/>
            <a:cxnLst/>
            <a:rect r="r" b="b" t="t" l="l"/>
            <a:pathLst>
              <a:path h="3099661" w="3041543">
                <a:moveTo>
                  <a:pt x="0" y="0"/>
                </a:moveTo>
                <a:lnTo>
                  <a:pt x="3041542" y="0"/>
                </a:lnTo>
                <a:lnTo>
                  <a:pt x="3041542" y="3099661"/>
                </a:lnTo>
                <a:lnTo>
                  <a:pt x="0" y="309966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0951726" y="4986053"/>
            <a:ext cx="1352789" cy="1352789"/>
          </a:xfrm>
          <a:custGeom>
            <a:avLst/>
            <a:gdLst/>
            <a:ahLst/>
            <a:cxnLst/>
            <a:rect r="r" b="b" t="t" l="l"/>
            <a:pathLst>
              <a:path h="1352789" w="1352789">
                <a:moveTo>
                  <a:pt x="0" y="0"/>
                </a:moveTo>
                <a:lnTo>
                  <a:pt x="1352788" y="0"/>
                </a:lnTo>
                <a:lnTo>
                  <a:pt x="1352788" y="1352789"/>
                </a:lnTo>
                <a:lnTo>
                  <a:pt x="0" y="135278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377517" y="4467656"/>
            <a:ext cx="3669022" cy="2332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117"/>
              </a:lnSpc>
            </a:pPr>
            <a:r>
              <a:rPr lang="en-US" sz="21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</a:t>
            </a:r>
            <a:r>
              <a:rPr lang="en-US" sz="21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nks diretos para as lojas</a:t>
            </a:r>
          </a:p>
          <a:p>
            <a:pPr algn="r">
              <a:lnSpc>
                <a:spcPts val="3117"/>
              </a:lnSpc>
            </a:pPr>
          </a:p>
          <a:p>
            <a:pPr algn="r">
              <a:lnSpc>
                <a:spcPts val="3117"/>
              </a:lnSpc>
            </a:pPr>
            <a:r>
              <a:rPr lang="en-US" sz="21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Alerta de preços</a:t>
            </a:r>
          </a:p>
          <a:p>
            <a:pPr algn="r">
              <a:lnSpc>
                <a:spcPts val="3117"/>
              </a:lnSpc>
            </a:pPr>
          </a:p>
          <a:p>
            <a:pPr algn="r">
              <a:lnSpc>
                <a:spcPts val="3117"/>
              </a:lnSpc>
            </a:pPr>
            <a:r>
              <a:rPr lang="en-US" sz="21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Comunidade de usuários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770126" y="2391952"/>
            <a:ext cx="6747749" cy="103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2"/>
              </a:lnSpc>
            </a:pPr>
            <a:r>
              <a:rPr lang="en-US" b="true" sz="8066" spc="-362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FUTURO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3239007" y="4479847"/>
            <a:ext cx="3303262" cy="2332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17"/>
              </a:lnSpc>
            </a:pPr>
            <a:r>
              <a:rPr lang="en-US" sz="21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Newsletter sobre universo de computadores</a:t>
            </a:r>
          </a:p>
          <a:p>
            <a:pPr algn="l">
              <a:lnSpc>
                <a:spcPts val="3117"/>
              </a:lnSpc>
            </a:pPr>
          </a:p>
          <a:p>
            <a:pPr algn="l">
              <a:lnSpc>
                <a:spcPts val="3117"/>
              </a:lnSpc>
            </a:pPr>
            <a:r>
              <a:rPr lang="en-US" sz="21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Análise de videos de reviews</a:t>
            </a:r>
          </a:p>
        </p:txBody>
      </p:sp>
      <p:sp>
        <p:nvSpPr>
          <p:cNvPr name="Freeform 38" id="38"/>
          <p:cNvSpPr/>
          <p:nvPr/>
        </p:nvSpPr>
        <p:spPr>
          <a:xfrm flipH="true" flipV="false" rot="0">
            <a:off x="5913001" y="4986053"/>
            <a:ext cx="1352789" cy="1352789"/>
          </a:xfrm>
          <a:custGeom>
            <a:avLst/>
            <a:gdLst/>
            <a:ahLst/>
            <a:cxnLst/>
            <a:rect r="r" b="b" t="t" l="l"/>
            <a:pathLst>
              <a:path h="1352789" w="1352789">
                <a:moveTo>
                  <a:pt x="1352788" y="0"/>
                </a:moveTo>
                <a:lnTo>
                  <a:pt x="0" y="0"/>
                </a:lnTo>
                <a:lnTo>
                  <a:pt x="0" y="1352789"/>
                </a:lnTo>
                <a:lnTo>
                  <a:pt x="1352788" y="1352789"/>
                </a:lnTo>
                <a:lnTo>
                  <a:pt x="1352788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78A1C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4000500"/>
            <a:ext cx="18288000" cy="18288000"/>
          </a:xfrm>
          <a:custGeom>
            <a:avLst/>
            <a:gdLst/>
            <a:ahLst/>
            <a:cxnLst/>
            <a:rect r="r" b="b" t="t" l="l"/>
            <a:pathLst>
              <a:path h="18288000" w="18288000">
                <a:moveTo>
                  <a:pt x="0" y="0"/>
                </a:moveTo>
                <a:lnTo>
                  <a:pt x="18288000" y="0"/>
                </a:lnTo>
                <a:lnTo>
                  <a:pt x="18288000" y="18288000"/>
                </a:lnTo>
                <a:lnTo>
                  <a:pt x="0" y="18288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36994" y="507488"/>
            <a:ext cx="17204487" cy="1693964"/>
            <a:chOff x="0" y="0"/>
            <a:chExt cx="4277094" cy="42112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77094" cy="421125"/>
            </a:xfrm>
            <a:custGeom>
              <a:avLst/>
              <a:gdLst/>
              <a:ahLst/>
              <a:cxnLst/>
              <a:rect r="r" b="b" t="t" l="l"/>
              <a:pathLst>
                <a:path h="421125" w="4277094">
                  <a:moveTo>
                    <a:pt x="16650" y="0"/>
                  </a:moveTo>
                  <a:lnTo>
                    <a:pt x="4260444" y="0"/>
                  </a:lnTo>
                  <a:cubicBezTo>
                    <a:pt x="4269640" y="0"/>
                    <a:pt x="4277094" y="7454"/>
                    <a:pt x="4277094" y="16650"/>
                  </a:cubicBezTo>
                  <a:lnTo>
                    <a:pt x="4277094" y="404476"/>
                  </a:lnTo>
                  <a:cubicBezTo>
                    <a:pt x="4277094" y="408891"/>
                    <a:pt x="4275340" y="413126"/>
                    <a:pt x="4272218" y="416249"/>
                  </a:cubicBezTo>
                  <a:cubicBezTo>
                    <a:pt x="4269095" y="419371"/>
                    <a:pt x="4264860" y="421125"/>
                    <a:pt x="4260444" y="421125"/>
                  </a:cubicBezTo>
                  <a:lnTo>
                    <a:pt x="16650" y="421125"/>
                  </a:lnTo>
                  <a:cubicBezTo>
                    <a:pt x="7454" y="421125"/>
                    <a:pt x="0" y="413671"/>
                    <a:pt x="0" y="404476"/>
                  </a:cubicBezTo>
                  <a:lnTo>
                    <a:pt x="0" y="16650"/>
                  </a:lnTo>
                  <a:cubicBezTo>
                    <a:pt x="0" y="12234"/>
                    <a:pt x="1754" y="7999"/>
                    <a:pt x="4877" y="4877"/>
                  </a:cubicBezTo>
                  <a:cubicBezTo>
                    <a:pt x="7999" y="1754"/>
                    <a:pt x="12234" y="0"/>
                    <a:pt x="16650" y="0"/>
                  </a:cubicBezTo>
                  <a:close/>
                </a:path>
              </a:pathLst>
            </a:custGeom>
            <a:solidFill>
              <a:srgbClr val="175FFF"/>
            </a:solidFill>
            <a:ln w="571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277094" cy="459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6519" y="1627870"/>
            <a:ext cx="17194962" cy="8069156"/>
            <a:chOff x="0" y="0"/>
            <a:chExt cx="4274726" cy="200602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274726" cy="2006020"/>
            </a:xfrm>
            <a:custGeom>
              <a:avLst/>
              <a:gdLst/>
              <a:ahLst/>
              <a:cxnLst/>
              <a:rect r="r" b="b" t="t" l="l"/>
              <a:pathLst>
                <a:path h="2006020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2006020"/>
                  </a:lnTo>
                  <a:lnTo>
                    <a:pt x="0" y="2006020"/>
                  </a:lnTo>
                  <a:close/>
                </a:path>
              </a:pathLst>
            </a:custGeom>
            <a:solidFill>
              <a:srgbClr val="2D2828"/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4274726" cy="20441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276641" y="1191508"/>
            <a:ext cx="3759054" cy="501362"/>
          </a:xfrm>
          <a:custGeom>
            <a:avLst/>
            <a:gdLst/>
            <a:ahLst/>
            <a:cxnLst/>
            <a:rect r="r" b="b" t="t" l="l"/>
            <a:pathLst>
              <a:path h="501362" w="3759054">
                <a:moveTo>
                  <a:pt x="0" y="0"/>
                </a:moveTo>
                <a:lnTo>
                  <a:pt x="3759054" y="0"/>
                </a:lnTo>
                <a:lnTo>
                  <a:pt x="3759054" y="501362"/>
                </a:lnTo>
                <a:lnTo>
                  <a:pt x="0" y="501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697" t="0" r="-313459" b="-18229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15937" y="804929"/>
            <a:ext cx="676143" cy="676143"/>
          </a:xfrm>
          <a:custGeom>
            <a:avLst/>
            <a:gdLst/>
            <a:ahLst/>
            <a:cxnLst/>
            <a:rect r="r" b="b" t="t" l="l"/>
            <a:pathLst>
              <a:path h="676143" w="676143">
                <a:moveTo>
                  <a:pt x="0" y="0"/>
                </a:moveTo>
                <a:lnTo>
                  <a:pt x="676142" y="0"/>
                </a:lnTo>
                <a:lnTo>
                  <a:pt x="676142" y="676142"/>
                </a:lnTo>
                <a:lnTo>
                  <a:pt x="0" y="67614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36994" y="1199357"/>
            <a:ext cx="3954316" cy="428513"/>
          </a:xfrm>
          <a:custGeom>
            <a:avLst/>
            <a:gdLst/>
            <a:ahLst/>
            <a:cxnLst/>
            <a:rect r="r" b="b" t="t" l="l"/>
            <a:pathLst>
              <a:path h="428513" w="3954316">
                <a:moveTo>
                  <a:pt x="0" y="0"/>
                </a:moveTo>
                <a:lnTo>
                  <a:pt x="3954316" y="0"/>
                </a:lnTo>
                <a:lnTo>
                  <a:pt x="3954316" y="428513"/>
                </a:lnTo>
                <a:lnTo>
                  <a:pt x="0" y="4285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-311285" b="-245031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389001" y="1181983"/>
            <a:ext cx="3925741" cy="425416"/>
          </a:xfrm>
          <a:custGeom>
            <a:avLst/>
            <a:gdLst/>
            <a:ahLst/>
            <a:cxnLst/>
            <a:rect r="r" b="b" t="t" l="l"/>
            <a:pathLst>
              <a:path h="425416" w="3925741">
                <a:moveTo>
                  <a:pt x="0" y="0"/>
                </a:moveTo>
                <a:lnTo>
                  <a:pt x="3925740" y="0"/>
                </a:lnTo>
                <a:lnTo>
                  <a:pt x="3925740" y="425416"/>
                </a:lnTo>
                <a:lnTo>
                  <a:pt x="0" y="4254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-311285" b="-245031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797420" y="9137963"/>
            <a:ext cx="16693160" cy="412124"/>
            <a:chOff x="0" y="0"/>
            <a:chExt cx="4149976" cy="10245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49977" cy="102455"/>
            </a:xfrm>
            <a:custGeom>
              <a:avLst/>
              <a:gdLst/>
              <a:ahLst/>
              <a:cxnLst/>
              <a:rect r="r" b="b" t="t" l="l"/>
              <a:pathLst>
                <a:path h="102455" w="4149977">
                  <a:moveTo>
                    <a:pt x="0" y="0"/>
                  </a:moveTo>
                  <a:lnTo>
                    <a:pt x="4149977" y="0"/>
                  </a:lnTo>
                  <a:lnTo>
                    <a:pt x="4149977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4149976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358467" y="9137963"/>
            <a:ext cx="1527417" cy="412124"/>
            <a:chOff x="0" y="0"/>
            <a:chExt cx="379721" cy="10245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79721" cy="102455"/>
            </a:xfrm>
            <a:custGeom>
              <a:avLst/>
              <a:gdLst/>
              <a:ahLst/>
              <a:cxnLst/>
              <a:rect r="r" b="b" t="t" l="l"/>
              <a:pathLst>
                <a:path h="102455" w="379721">
                  <a:moveTo>
                    <a:pt x="0" y="0"/>
                  </a:moveTo>
                  <a:lnTo>
                    <a:pt x="379721" y="0"/>
                  </a:lnTo>
                  <a:lnTo>
                    <a:pt x="379721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808080"/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79721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7054008" y="9137963"/>
            <a:ext cx="436572" cy="412124"/>
            <a:chOff x="0" y="0"/>
            <a:chExt cx="108533" cy="102455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108533" cy="102455"/>
            </a:xfrm>
            <a:custGeom>
              <a:avLst/>
              <a:gdLst/>
              <a:ahLst/>
              <a:cxnLst/>
              <a:rect r="r" b="b" t="t" l="l"/>
              <a:pathLst>
                <a:path h="102455" w="108533">
                  <a:moveTo>
                    <a:pt x="0" y="0"/>
                  </a:moveTo>
                  <a:lnTo>
                    <a:pt x="108533" y="0"/>
                  </a:lnTo>
                  <a:lnTo>
                    <a:pt x="108533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108533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7208005" y="9210396"/>
            <a:ext cx="184074" cy="267258"/>
          </a:xfrm>
          <a:custGeom>
            <a:avLst/>
            <a:gdLst/>
            <a:ahLst/>
            <a:cxnLst/>
            <a:rect r="r" b="b" t="t" l="l"/>
            <a:pathLst>
              <a:path h="267258" w="184074">
                <a:moveTo>
                  <a:pt x="0" y="0"/>
                </a:moveTo>
                <a:lnTo>
                  <a:pt x="184074" y="0"/>
                </a:lnTo>
                <a:lnTo>
                  <a:pt x="184074" y="267258"/>
                </a:lnTo>
                <a:lnTo>
                  <a:pt x="0" y="267258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97420" y="9137963"/>
            <a:ext cx="436572" cy="412124"/>
            <a:chOff x="0" y="0"/>
            <a:chExt cx="108533" cy="102455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08533" cy="102455"/>
            </a:xfrm>
            <a:custGeom>
              <a:avLst/>
              <a:gdLst/>
              <a:ahLst/>
              <a:cxnLst/>
              <a:rect r="r" b="b" t="t" l="l"/>
              <a:pathLst>
                <a:path h="102455" w="108533">
                  <a:moveTo>
                    <a:pt x="0" y="0"/>
                  </a:moveTo>
                  <a:lnTo>
                    <a:pt x="108533" y="0"/>
                  </a:lnTo>
                  <a:lnTo>
                    <a:pt x="108533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08533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true" flipV="false" rot="0">
            <a:off x="923669" y="9210396"/>
            <a:ext cx="184074" cy="267258"/>
          </a:xfrm>
          <a:custGeom>
            <a:avLst/>
            <a:gdLst/>
            <a:ahLst/>
            <a:cxnLst/>
            <a:rect r="r" b="b" t="t" l="l"/>
            <a:pathLst>
              <a:path h="267258" w="184074">
                <a:moveTo>
                  <a:pt x="184074" y="0"/>
                </a:moveTo>
                <a:lnTo>
                  <a:pt x="0" y="0"/>
                </a:lnTo>
                <a:lnTo>
                  <a:pt x="0" y="267258"/>
                </a:lnTo>
                <a:lnTo>
                  <a:pt x="184074" y="267258"/>
                </a:lnTo>
                <a:lnTo>
                  <a:pt x="184074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7" id="27"/>
          <p:cNvGrpSpPr/>
          <p:nvPr/>
        </p:nvGrpSpPr>
        <p:grpSpPr>
          <a:xfrm rot="0">
            <a:off x="1186367" y="9137963"/>
            <a:ext cx="191150" cy="412124"/>
            <a:chOff x="0" y="0"/>
            <a:chExt cx="47520" cy="102455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7520" cy="102455"/>
            </a:xfrm>
            <a:custGeom>
              <a:avLst/>
              <a:gdLst/>
              <a:ahLst/>
              <a:cxnLst/>
              <a:rect r="r" b="b" t="t" l="l"/>
              <a:pathLst>
                <a:path h="102455" w="47520">
                  <a:moveTo>
                    <a:pt x="0" y="0"/>
                  </a:moveTo>
                  <a:lnTo>
                    <a:pt x="47520" y="0"/>
                  </a:lnTo>
                  <a:lnTo>
                    <a:pt x="47520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7520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16920008" y="9137963"/>
            <a:ext cx="191150" cy="412124"/>
            <a:chOff x="0" y="0"/>
            <a:chExt cx="47520" cy="102455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7520" cy="102455"/>
            </a:xfrm>
            <a:custGeom>
              <a:avLst/>
              <a:gdLst/>
              <a:ahLst/>
              <a:cxnLst/>
              <a:rect r="r" b="b" t="t" l="l"/>
              <a:pathLst>
                <a:path h="102455" w="47520">
                  <a:moveTo>
                    <a:pt x="0" y="0"/>
                  </a:moveTo>
                  <a:lnTo>
                    <a:pt x="47520" y="0"/>
                  </a:lnTo>
                  <a:lnTo>
                    <a:pt x="47520" y="102455"/>
                  </a:lnTo>
                  <a:lnTo>
                    <a:pt x="0" y="102455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47625" cap="sq">
              <a:solidFill>
                <a:srgbClr val="80808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7520" cy="140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5770126" y="2663809"/>
            <a:ext cx="6747749" cy="10371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62"/>
              </a:lnSpc>
            </a:pPr>
            <a:r>
              <a:rPr lang="en-US" b="true" sz="8066" spc="-362">
                <a:solidFill>
                  <a:srgbClr val="FFFFFF"/>
                </a:solidFill>
                <a:latin typeface="Big Shoulders Display Bold"/>
                <a:ea typeface="Big Shoulders Display Bold"/>
                <a:cs typeface="Big Shoulders Display Bold"/>
                <a:sym typeface="Big Shoulders Display Bold"/>
              </a:rPr>
              <a:t>OBRIGADO!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3431006" y="8135529"/>
            <a:ext cx="11425988" cy="379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7"/>
              </a:lnSpc>
            </a:pPr>
            <a:r>
              <a:rPr lang="en-US" sz="21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VIEMOS</a:t>
            </a:r>
            <a:r>
              <a:rPr lang="en-US" sz="2150">
                <a:solidFill>
                  <a:srgbClr val="FFFFF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PARA DEMOCRATIZAR O ACESSO AO HARDWARE DE QUALIDADE!</a:t>
            </a:r>
          </a:p>
        </p:txBody>
      </p:sp>
      <p:sp>
        <p:nvSpPr>
          <p:cNvPr name="Freeform 35" id="35"/>
          <p:cNvSpPr/>
          <p:nvPr/>
        </p:nvSpPr>
        <p:spPr>
          <a:xfrm flipH="false" flipV="false" rot="0">
            <a:off x="5148077" y="4370302"/>
            <a:ext cx="7991845" cy="2903612"/>
          </a:xfrm>
          <a:custGeom>
            <a:avLst/>
            <a:gdLst/>
            <a:ahLst/>
            <a:cxnLst/>
            <a:rect r="r" b="b" t="t" l="l"/>
            <a:pathLst>
              <a:path h="2903612" w="7991845">
                <a:moveTo>
                  <a:pt x="0" y="0"/>
                </a:moveTo>
                <a:lnTo>
                  <a:pt x="7991846" y="0"/>
                </a:lnTo>
                <a:lnTo>
                  <a:pt x="7991846" y="2903611"/>
                </a:lnTo>
                <a:lnTo>
                  <a:pt x="0" y="290361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-10658" t="-50599" r="-5927" b="-29901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DAG5txQjZ5w</dc:identifier>
  <dcterms:modified xsi:type="dcterms:W3CDTF">2011-08-01T06:04:30Z</dcterms:modified>
  <cp:revision>1</cp:revision>
  <dc:title>BUILD MY SETUP</dc:title>
</cp:coreProperties>
</file>